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4" r:id="rId2"/>
  </p:sldMasterIdLst>
  <p:notesMasterIdLst>
    <p:notesMasterId r:id="rId93"/>
  </p:notesMasterIdLst>
  <p:sldIdLst>
    <p:sldId id="1492" r:id="rId3"/>
    <p:sldId id="351" r:id="rId4"/>
    <p:sldId id="1534" r:id="rId5"/>
    <p:sldId id="371" r:id="rId6"/>
    <p:sldId id="347" r:id="rId7"/>
    <p:sldId id="1535" r:id="rId8"/>
    <p:sldId id="260" r:id="rId9"/>
    <p:sldId id="1537" r:id="rId10"/>
    <p:sldId id="1536" r:id="rId11"/>
    <p:sldId id="318" r:id="rId12"/>
    <p:sldId id="1538" r:id="rId13"/>
    <p:sldId id="262" r:id="rId14"/>
    <p:sldId id="317" r:id="rId15"/>
    <p:sldId id="263" r:id="rId16"/>
    <p:sldId id="264" r:id="rId17"/>
    <p:sldId id="265" r:id="rId18"/>
    <p:sldId id="266" r:id="rId19"/>
    <p:sldId id="268" r:id="rId20"/>
    <p:sldId id="373" r:id="rId21"/>
    <p:sldId id="1540" r:id="rId22"/>
    <p:sldId id="330" r:id="rId23"/>
    <p:sldId id="1541" r:id="rId24"/>
    <p:sldId id="1543" r:id="rId25"/>
    <p:sldId id="349" r:id="rId26"/>
    <p:sldId id="1542" r:id="rId27"/>
    <p:sldId id="350" r:id="rId28"/>
    <p:sldId id="1539" r:id="rId29"/>
    <p:sldId id="352" r:id="rId30"/>
    <p:sldId id="399" r:id="rId31"/>
    <p:sldId id="328" r:id="rId32"/>
    <p:sldId id="354" r:id="rId33"/>
    <p:sldId id="374" r:id="rId34"/>
    <p:sldId id="376" r:id="rId35"/>
    <p:sldId id="375" r:id="rId36"/>
    <p:sldId id="377" r:id="rId37"/>
    <p:sldId id="378" r:id="rId38"/>
    <p:sldId id="379" r:id="rId39"/>
    <p:sldId id="323" r:id="rId40"/>
    <p:sldId id="324" r:id="rId41"/>
    <p:sldId id="325" r:id="rId42"/>
    <p:sldId id="279" r:id="rId43"/>
    <p:sldId id="331" r:id="rId44"/>
    <p:sldId id="332" r:id="rId45"/>
    <p:sldId id="333" r:id="rId46"/>
    <p:sldId id="334" r:id="rId47"/>
    <p:sldId id="381" r:id="rId48"/>
    <p:sldId id="345" r:id="rId49"/>
    <p:sldId id="422" r:id="rId50"/>
    <p:sldId id="1531" r:id="rId51"/>
    <p:sldId id="327" r:id="rId52"/>
    <p:sldId id="282" r:id="rId53"/>
    <p:sldId id="284" r:id="rId54"/>
    <p:sldId id="289" r:id="rId55"/>
    <p:sldId id="290" r:id="rId56"/>
    <p:sldId id="291" r:id="rId57"/>
    <p:sldId id="292" r:id="rId58"/>
    <p:sldId id="293" r:id="rId59"/>
    <p:sldId id="294" r:id="rId60"/>
    <p:sldId id="295" r:id="rId61"/>
    <p:sldId id="372" r:id="rId62"/>
    <p:sldId id="396" r:id="rId63"/>
    <p:sldId id="412" r:id="rId64"/>
    <p:sldId id="397" r:id="rId65"/>
    <p:sldId id="419" r:id="rId66"/>
    <p:sldId id="420" r:id="rId67"/>
    <p:sldId id="421" r:id="rId68"/>
    <p:sldId id="415" r:id="rId69"/>
    <p:sldId id="413" r:id="rId70"/>
    <p:sldId id="418" r:id="rId71"/>
    <p:sldId id="382" r:id="rId72"/>
    <p:sldId id="383" r:id="rId73"/>
    <p:sldId id="384" r:id="rId74"/>
    <p:sldId id="385" r:id="rId75"/>
    <p:sldId id="386" r:id="rId76"/>
    <p:sldId id="387" r:id="rId77"/>
    <p:sldId id="388" r:id="rId78"/>
    <p:sldId id="393" r:id="rId79"/>
    <p:sldId id="394" r:id="rId80"/>
    <p:sldId id="400" r:id="rId81"/>
    <p:sldId id="402" r:id="rId82"/>
    <p:sldId id="403" r:id="rId83"/>
    <p:sldId id="401" r:id="rId84"/>
    <p:sldId id="406" r:id="rId85"/>
    <p:sldId id="404" r:id="rId86"/>
    <p:sldId id="405" r:id="rId87"/>
    <p:sldId id="408" r:id="rId88"/>
    <p:sldId id="411" r:id="rId89"/>
    <p:sldId id="409" r:id="rId90"/>
    <p:sldId id="407" r:id="rId91"/>
    <p:sldId id="410" r:id="rId92"/>
  </p:sldIdLst>
  <p:sldSz cx="9144000" cy="6858000" type="screen4x3"/>
  <p:notesSz cx="7099300" cy="10234613"/>
  <p:custDataLst>
    <p:tags r:id="rId94"/>
  </p:custData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2400" b="1" i="0" u="none" kern="1200" baseline="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2" userDrawn="1">
          <p15:clr>
            <a:srgbClr val="A4A3A4"/>
          </p15:clr>
        </p15:guide>
        <p15:guide id="2" pos="287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CCECFF"/>
    <a:srgbClr val="0000FF"/>
    <a:srgbClr val="CC0066"/>
    <a:srgbClr val="FF66FF"/>
    <a:srgbClr val="9999FF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4B67D3-0615-DE4A-A9CC-80FF98D1986C}" v="160" dt="2024-03-17T17:37:38.8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6327"/>
  </p:normalViewPr>
  <p:slideViewPr>
    <p:cSldViewPr showGuides="1">
      <p:cViewPr varScale="1">
        <p:scale>
          <a:sx n="124" d="100"/>
          <a:sy n="124" d="100"/>
        </p:scale>
        <p:origin x="1728" y="168"/>
      </p:cViewPr>
      <p:guideLst>
        <p:guide orient="horz" pos="2172"/>
        <p:guide pos="287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 showFormatting="0">
    <p:cViewPr>
      <p:scale>
        <a:sx n="66" d="100"/>
        <a:sy n="66" d="100"/>
      </p:scale>
      <p:origin x="0" y="84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presProps" Target="presProps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slide" Target="slides/slide89.xml"/><Relationship Id="rId9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tags" Target="tags/tag1.xml"/><Relationship Id="rId99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theme" Target="theme/theme1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microsoft.com/office/2015/10/relationships/revisionInfo" Target="revisionInfo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notesMaster" Target="notesMasters/notesMaster1.xml"/><Relationship Id="rId98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uhuan Li" userId="31ef2ba0f36c268c" providerId="LiveId" clId="{BA4B67D3-0615-DE4A-A9CC-80FF98D1986C}"/>
    <pc:docChg chg="undo redo custSel addSld delSld modSld sldOrd">
      <pc:chgData name="Youhuan Li" userId="31ef2ba0f36c268c" providerId="LiveId" clId="{BA4B67D3-0615-DE4A-A9CC-80FF98D1986C}" dt="2024-03-17T17:44:02.176" v="6370"/>
      <pc:docMkLst>
        <pc:docMk/>
      </pc:docMkLst>
      <pc:sldChg chg="addSp modSp add del mod modTransition modAnim">
        <pc:chgData name="Youhuan Li" userId="31ef2ba0f36c268c" providerId="LiveId" clId="{BA4B67D3-0615-DE4A-A9CC-80FF98D1986C}" dt="2024-03-17T14:29:15.305" v="534" actId="1076"/>
        <pc:sldMkLst>
          <pc:docMk/>
          <pc:sldMk cId="0" sldId="260"/>
        </pc:sldMkLst>
        <pc:spChg chg="add mod">
          <ac:chgData name="Youhuan Li" userId="31ef2ba0f36c268c" providerId="LiveId" clId="{BA4B67D3-0615-DE4A-A9CC-80FF98D1986C}" dt="2024-03-17T14:29:15.305" v="534" actId="1076"/>
          <ac:spMkLst>
            <pc:docMk/>
            <pc:sldMk cId="0" sldId="260"/>
            <ac:spMk id="2" creationId="{BBDF3116-EA89-CD8E-6ED8-3B578F1E9A15}"/>
          </ac:spMkLst>
        </pc:spChg>
        <pc:spChg chg="mod">
          <ac:chgData name="Youhuan Li" userId="31ef2ba0f36c268c" providerId="LiveId" clId="{BA4B67D3-0615-DE4A-A9CC-80FF98D1986C}" dt="2024-03-17T14:28:25.803" v="532" actId="20577"/>
          <ac:spMkLst>
            <pc:docMk/>
            <pc:sldMk cId="0" sldId="260"/>
            <ac:spMk id="9219" creationId="{00000000-0000-0000-0000-000000000000}"/>
          </ac:spMkLst>
        </pc:spChg>
      </pc:sldChg>
      <pc:sldChg chg="modSp add del mod modTransition">
        <pc:chgData name="Youhuan Li" userId="31ef2ba0f36c268c" providerId="LiveId" clId="{BA4B67D3-0615-DE4A-A9CC-80FF98D1986C}" dt="2024-03-17T14:40:29.849" v="1097" actId="113"/>
        <pc:sldMkLst>
          <pc:docMk/>
          <pc:sldMk cId="0" sldId="262"/>
        </pc:sldMkLst>
        <pc:spChg chg="mod">
          <ac:chgData name="Youhuan Li" userId="31ef2ba0f36c268c" providerId="LiveId" clId="{BA4B67D3-0615-DE4A-A9CC-80FF98D1986C}" dt="2024-03-17T14:40:20.519" v="1094" actId="113"/>
          <ac:spMkLst>
            <pc:docMk/>
            <pc:sldMk cId="0" sldId="262"/>
            <ac:spMk id="51205" creationId="{00000000-0000-0000-0000-000000000000}"/>
          </ac:spMkLst>
        </pc:spChg>
        <pc:spChg chg="mod">
          <ac:chgData name="Youhuan Li" userId="31ef2ba0f36c268c" providerId="LiveId" clId="{BA4B67D3-0615-DE4A-A9CC-80FF98D1986C}" dt="2024-03-17T14:40:23.464" v="1095" actId="113"/>
          <ac:spMkLst>
            <pc:docMk/>
            <pc:sldMk cId="0" sldId="262"/>
            <ac:spMk id="51206" creationId="{00000000-0000-0000-0000-000000000000}"/>
          </ac:spMkLst>
        </pc:spChg>
        <pc:spChg chg="mod">
          <ac:chgData name="Youhuan Li" userId="31ef2ba0f36c268c" providerId="LiveId" clId="{BA4B67D3-0615-DE4A-A9CC-80FF98D1986C}" dt="2024-03-17T14:40:17.767" v="1093" actId="113"/>
          <ac:spMkLst>
            <pc:docMk/>
            <pc:sldMk cId="0" sldId="262"/>
            <ac:spMk id="51207" creationId="{00000000-0000-0000-0000-000000000000}"/>
          </ac:spMkLst>
        </pc:spChg>
        <pc:spChg chg="mod">
          <ac:chgData name="Youhuan Li" userId="31ef2ba0f36c268c" providerId="LiveId" clId="{BA4B67D3-0615-DE4A-A9CC-80FF98D1986C}" dt="2024-03-17T14:40:29.849" v="1097" actId="113"/>
          <ac:spMkLst>
            <pc:docMk/>
            <pc:sldMk cId="0" sldId="262"/>
            <ac:spMk id="51208" creationId="{00000000-0000-0000-0000-000000000000}"/>
          </ac:spMkLst>
        </pc:spChg>
        <pc:spChg chg="mod">
          <ac:chgData name="Youhuan Li" userId="31ef2ba0f36c268c" providerId="LiveId" clId="{BA4B67D3-0615-DE4A-A9CC-80FF98D1986C}" dt="2024-03-17T14:40:26.670" v="1096" actId="113"/>
          <ac:spMkLst>
            <pc:docMk/>
            <pc:sldMk cId="0" sldId="262"/>
            <ac:spMk id="51209" creationId="{00000000-0000-0000-0000-000000000000}"/>
          </ac:spMkLst>
        </pc:spChg>
      </pc:sldChg>
      <pc:sldChg chg="addSp modSp add mod">
        <pc:chgData name="Youhuan Li" userId="31ef2ba0f36c268c" providerId="LiveId" clId="{BA4B67D3-0615-DE4A-A9CC-80FF98D1986C}" dt="2024-03-17T15:08:42.004" v="1597" actId="13926"/>
        <pc:sldMkLst>
          <pc:docMk/>
          <pc:sldMk cId="0" sldId="263"/>
        </pc:sldMkLst>
        <pc:spChg chg="mod">
          <ac:chgData name="Youhuan Li" userId="31ef2ba0f36c268c" providerId="LiveId" clId="{BA4B67D3-0615-DE4A-A9CC-80FF98D1986C}" dt="2024-03-17T15:08:42.004" v="1597" actId="13926"/>
          <ac:spMkLst>
            <pc:docMk/>
            <pc:sldMk cId="0" sldId="263"/>
            <ac:spMk id="12291" creationId="{00000000-0000-0000-0000-000000000000}"/>
          </ac:spMkLst>
        </pc:spChg>
        <pc:picChg chg="add mod">
          <ac:chgData name="Youhuan Li" userId="31ef2ba0f36c268c" providerId="LiveId" clId="{BA4B67D3-0615-DE4A-A9CC-80FF98D1986C}" dt="2024-03-17T15:08:31.955" v="1596" actId="1076"/>
          <ac:picMkLst>
            <pc:docMk/>
            <pc:sldMk cId="0" sldId="263"/>
            <ac:picMk id="2" creationId="{17472477-6065-A7FF-E565-E112BD51AEF0}"/>
          </ac:picMkLst>
        </pc:picChg>
      </pc:sldChg>
      <pc:sldChg chg="modSp add mod">
        <pc:chgData name="Youhuan Li" userId="31ef2ba0f36c268c" providerId="LiveId" clId="{BA4B67D3-0615-DE4A-A9CC-80FF98D1986C}" dt="2024-03-17T15:09:16.123" v="1616" actId="14100"/>
        <pc:sldMkLst>
          <pc:docMk/>
          <pc:sldMk cId="0" sldId="264"/>
        </pc:sldMkLst>
        <pc:spChg chg="mod">
          <ac:chgData name="Youhuan Li" userId="31ef2ba0f36c268c" providerId="LiveId" clId="{BA4B67D3-0615-DE4A-A9CC-80FF98D1986C}" dt="2024-03-17T15:09:04.513" v="1615" actId="20577"/>
          <ac:spMkLst>
            <pc:docMk/>
            <pc:sldMk cId="0" sldId="264"/>
            <ac:spMk id="13315" creationId="{00000000-0000-0000-0000-000000000000}"/>
          </ac:spMkLst>
        </pc:spChg>
        <pc:spChg chg="mod">
          <ac:chgData name="Youhuan Li" userId="31ef2ba0f36c268c" providerId="LiveId" clId="{BA4B67D3-0615-DE4A-A9CC-80FF98D1986C}" dt="2024-03-17T15:09:16.123" v="1616" actId="14100"/>
          <ac:spMkLst>
            <pc:docMk/>
            <pc:sldMk cId="0" sldId="264"/>
            <ac:spMk id="56328" creationId="{00000000-0000-0000-0000-000000000000}"/>
          </ac:spMkLst>
        </pc:spChg>
      </pc:sldChg>
      <pc:sldChg chg="addSp modSp add mod">
        <pc:chgData name="Youhuan Li" userId="31ef2ba0f36c268c" providerId="LiveId" clId="{BA4B67D3-0615-DE4A-A9CC-80FF98D1986C}" dt="2024-03-17T16:43:06.887" v="4712" actId="1076"/>
        <pc:sldMkLst>
          <pc:docMk/>
          <pc:sldMk cId="0" sldId="265"/>
        </pc:sldMkLst>
        <pc:spChg chg="add mod">
          <ac:chgData name="Youhuan Li" userId="31ef2ba0f36c268c" providerId="LiveId" clId="{BA4B67D3-0615-DE4A-A9CC-80FF98D1986C}" dt="2024-03-17T16:43:06.887" v="4712" actId="1076"/>
          <ac:spMkLst>
            <pc:docMk/>
            <pc:sldMk cId="0" sldId="265"/>
            <ac:spMk id="3" creationId="{94B4525A-D4D6-4E5B-1336-9E04E858BE45}"/>
          </ac:spMkLst>
        </pc:spChg>
        <pc:spChg chg="mod">
          <ac:chgData name="Youhuan Li" userId="31ef2ba0f36c268c" providerId="LiveId" clId="{BA4B67D3-0615-DE4A-A9CC-80FF98D1986C}" dt="2024-03-17T15:10:43.965" v="1816" actId="14100"/>
          <ac:spMkLst>
            <pc:docMk/>
            <pc:sldMk cId="0" sldId="265"/>
            <ac:spMk id="14338" creationId="{00000000-0000-0000-0000-000000000000}"/>
          </ac:spMkLst>
        </pc:spChg>
        <pc:picChg chg="add mod">
          <ac:chgData name="Youhuan Li" userId="31ef2ba0f36c268c" providerId="LiveId" clId="{BA4B67D3-0615-DE4A-A9CC-80FF98D1986C}" dt="2024-03-17T15:17:13.047" v="2016" actId="1076"/>
          <ac:picMkLst>
            <pc:docMk/>
            <pc:sldMk cId="0" sldId="265"/>
            <ac:picMk id="4" creationId="{B03FFC48-6132-F09E-D935-5B230CF6D62B}"/>
          </ac:picMkLst>
        </pc:picChg>
      </pc:sldChg>
      <pc:sldChg chg="addSp modSp add mod modNotes">
        <pc:chgData name="Youhuan Li" userId="31ef2ba0f36c268c" providerId="LiveId" clId="{BA4B67D3-0615-DE4A-A9CC-80FF98D1986C}" dt="2024-03-17T15:17:10.897" v="2015" actId="1076"/>
        <pc:sldMkLst>
          <pc:docMk/>
          <pc:sldMk cId="0" sldId="266"/>
        </pc:sldMkLst>
        <pc:spChg chg="add mod">
          <ac:chgData name="Youhuan Li" userId="31ef2ba0f36c268c" providerId="LiveId" clId="{BA4B67D3-0615-DE4A-A9CC-80FF98D1986C}" dt="2024-03-17T15:13:12.051" v="1827" actId="20577"/>
          <ac:spMkLst>
            <pc:docMk/>
            <pc:sldMk cId="0" sldId="266"/>
            <ac:spMk id="2" creationId="{74985027-131E-37AC-0264-F3D6B1705BB0}"/>
          </ac:spMkLst>
        </pc:spChg>
        <pc:spChg chg="mod">
          <ac:chgData name="Youhuan Li" userId="31ef2ba0f36c268c" providerId="LiveId" clId="{BA4B67D3-0615-DE4A-A9CC-80FF98D1986C}" dt="2024-03-17T15:13:05.527" v="1825" actId="14100"/>
          <ac:spMkLst>
            <pc:docMk/>
            <pc:sldMk cId="0" sldId="266"/>
            <ac:spMk id="15362" creationId="{00000000-0000-0000-0000-000000000000}"/>
          </ac:spMkLst>
        </pc:spChg>
        <pc:picChg chg="add mod">
          <ac:chgData name="Youhuan Li" userId="31ef2ba0f36c268c" providerId="LiveId" clId="{BA4B67D3-0615-DE4A-A9CC-80FF98D1986C}" dt="2024-03-17T15:17:10.897" v="2015" actId="1076"/>
          <ac:picMkLst>
            <pc:docMk/>
            <pc:sldMk cId="0" sldId="266"/>
            <ac:picMk id="3" creationId="{A1AF37AD-DC97-5AE4-261B-C39B3F9A9883}"/>
          </ac:picMkLst>
        </pc:picChg>
      </pc:sldChg>
      <pc:sldChg chg="addSp modSp add mod">
        <pc:chgData name="Youhuan Li" userId="31ef2ba0f36c268c" providerId="LiveId" clId="{BA4B67D3-0615-DE4A-A9CC-80FF98D1986C}" dt="2024-03-17T15:28:35.668" v="2543" actId="20577"/>
        <pc:sldMkLst>
          <pc:docMk/>
          <pc:sldMk cId="0" sldId="268"/>
        </pc:sldMkLst>
        <pc:spChg chg="add mod">
          <ac:chgData name="Youhuan Li" userId="31ef2ba0f36c268c" providerId="LiveId" clId="{BA4B67D3-0615-DE4A-A9CC-80FF98D1986C}" dt="2024-03-17T15:15:51.278" v="2003" actId="1076"/>
          <ac:spMkLst>
            <pc:docMk/>
            <pc:sldMk cId="0" sldId="268"/>
            <ac:spMk id="2" creationId="{D32D6727-CA69-C7D4-1B94-B831C4E42990}"/>
          </ac:spMkLst>
        </pc:spChg>
        <pc:spChg chg="mod">
          <ac:chgData name="Youhuan Li" userId="31ef2ba0f36c268c" providerId="LiveId" clId="{BA4B67D3-0615-DE4A-A9CC-80FF98D1986C}" dt="2024-03-17T15:13:53.519" v="1834" actId="14100"/>
          <ac:spMkLst>
            <pc:docMk/>
            <pc:sldMk cId="0" sldId="268"/>
            <ac:spMk id="17410" creationId="{00000000-0000-0000-0000-000000000000}"/>
          </ac:spMkLst>
        </pc:spChg>
        <pc:spChg chg="mod">
          <ac:chgData name="Youhuan Li" userId="31ef2ba0f36c268c" providerId="LiveId" clId="{BA4B67D3-0615-DE4A-A9CC-80FF98D1986C}" dt="2024-03-17T15:13:36.364" v="1829" actId="404"/>
          <ac:spMkLst>
            <pc:docMk/>
            <pc:sldMk cId="0" sldId="268"/>
            <ac:spMk id="59395" creationId="{00000000-0000-0000-0000-000000000000}"/>
          </ac:spMkLst>
        </pc:spChg>
        <pc:spChg chg="mod">
          <ac:chgData name="Youhuan Li" userId="31ef2ba0f36c268c" providerId="LiveId" clId="{BA4B67D3-0615-DE4A-A9CC-80FF98D1986C}" dt="2024-03-17T15:27:03.709" v="2531" actId="13926"/>
          <ac:spMkLst>
            <pc:docMk/>
            <pc:sldMk cId="0" sldId="268"/>
            <ac:spMk id="59396" creationId="{00000000-0000-0000-0000-000000000000}"/>
          </ac:spMkLst>
        </pc:spChg>
        <pc:spChg chg="mod">
          <ac:chgData name="Youhuan Li" userId="31ef2ba0f36c268c" providerId="LiveId" clId="{BA4B67D3-0615-DE4A-A9CC-80FF98D1986C}" dt="2024-03-17T15:26:44.934" v="2530" actId="14100"/>
          <ac:spMkLst>
            <pc:docMk/>
            <pc:sldMk cId="0" sldId="268"/>
            <ac:spMk id="59403" creationId="{00000000-0000-0000-0000-000000000000}"/>
          </ac:spMkLst>
        </pc:spChg>
        <pc:spChg chg="mod">
          <ac:chgData name="Youhuan Li" userId="31ef2ba0f36c268c" providerId="LiveId" clId="{BA4B67D3-0615-DE4A-A9CC-80FF98D1986C}" dt="2024-03-17T15:28:35.668" v="2543" actId="20577"/>
          <ac:spMkLst>
            <pc:docMk/>
            <pc:sldMk cId="0" sldId="268"/>
            <ac:spMk id="59404" creationId="{00000000-0000-0000-0000-000000000000}"/>
          </ac:spMkLst>
        </pc:spChg>
        <pc:picChg chg="add mod">
          <ac:chgData name="Youhuan Li" userId="31ef2ba0f36c268c" providerId="LiveId" clId="{BA4B67D3-0615-DE4A-A9CC-80FF98D1986C}" dt="2024-03-17T15:19:02.182" v="2026" actId="1076"/>
          <ac:picMkLst>
            <pc:docMk/>
            <pc:sldMk cId="0" sldId="268"/>
            <ac:picMk id="3" creationId="{B79D08F5-40BB-0E05-B963-1F728EFD7548}"/>
          </ac:picMkLst>
        </pc:picChg>
      </pc:sldChg>
      <pc:sldChg chg="addSp modSp add mod">
        <pc:chgData name="Youhuan Li" userId="31ef2ba0f36c268c" providerId="LiveId" clId="{BA4B67D3-0615-DE4A-A9CC-80FF98D1986C}" dt="2024-03-17T17:21:06.474" v="5999" actId="1440"/>
        <pc:sldMkLst>
          <pc:docMk/>
          <pc:sldMk cId="0" sldId="279"/>
        </pc:sldMkLst>
        <pc:spChg chg="mod">
          <ac:chgData name="Youhuan Li" userId="31ef2ba0f36c268c" providerId="LiveId" clId="{BA4B67D3-0615-DE4A-A9CC-80FF98D1986C}" dt="2024-03-17T17:20:49.599" v="5993" actId="14100"/>
          <ac:spMkLst>
            <pc:docMk/>
            <pc:sldMk cId="0" sldId="279"/>
            <ac:spMk id="28675" creationId="{00000000-0000-0000-0000-000000000000}"/>
          </ac:spMkLst>
        </pc:spChg>
        <pc:spChg chg="mod">
          <ac:chgData name="Youhuan Li" userId="31ef2ba0f36c268c" providerId="LiveId" clId="{BA4B67D3-0615-DE4A-A9CC-80FF98D1986C}" dt="2024-03-17T17:20:37.926" v="5987" actId="404"/>
          <ac:spMkLst>
            <pc:docMk/>
            <pc:sldMk cId="0" sldId="279"/>
            <ac:spMk id="90117" creationId="{00000000-0000-0000-0000-000000000000}"/>
          </ac:spMkLst>
        </pc:spChg>
        <pc:spChg chg="mod">
          <ac:chgData name="Youhuan Li" userId="31ef2ba0f36c268c" providerId="LiveId" clId="{BA4B67D3-0615-DE4A-A9CC-80FF98D1986C}" dt="2024-03-17T17:20:37.926" v="5987" actId="404"/>
          <ac:spMkLst>
            <pc:docMk/>
            <pc:sldMk cId="0" sldId="279"/>
            <ac:spMk id="90118" creationId="{00000000-0000-0000-0000-000000000000}"/>
          </ac:spMkLst>
        </pc:spChg>
        <pc:spChg chg="mod">
          <ac:chgData name="Youhuan Li" userId="31ef2ba0f36c268c" providerId="LiveId" clId="{BA4B67D3-0615-DE4A-A9CC-80FF98D1986C}" dt="2024-03-17T17:20:37.926" v="5987" actId="404"/>
          <ac:spMkLst>
            <pc:docMk/>
            <pc:sldMk cId="0" sldId="279"/>
            <ac:spMk id="90119" creationId="{00000000-0000-0000-0000-000000000000}"/>
          </ac:spMkLst>
        </pc:spChg>
        <pc:spChg chg="mod">
          <ac:chgData name="Youhuan Li" userId="31ef2ba0f36c268c" providerId="LiveId" clId="{BA4B67D3-0615-DE4A-A9CC-80FF98D1986C}" dt="2024-03-17T17:20:37.926" v="5987" actId="404"/>
          <ac:spMkLst>
            <pc:docMk/>
            <pc:sldMk cId="0" sldId="279"/>
            <ac:spMk id="90120" creationId="{00000000-0000-0000-0000-000000000000}"/>
          </ac:spMkLst>
        </pc:spChg>
        <pc:spChg chg="mod">
          <ac:chgData name="Youhuan Li" userId="31ef2ba0f36c268c" providerId="LiveId" clId="{BA4B67D3-0615-DE4A-A9CC-80FF98D1986C}" dt="2024-03-17T17:20:37.926" v="5987" actId="404"/>
          <ac:spMkLst>
            <pc:docMk/>
            <pc:sldMk cId="0" sldId="279"/>
            <ac:spMk id="90121" creationId="{00000000-0000-0000-0000-000000000000}"/>
          </ac:spMkLst>
        </pc:spChg>
        <pc:spChg chg="mod">
          <ac:chgData name="Youhuan Li" userId="31ef2ba0f36c268c" providerId="LiveId" clId="{BA4B67D3-0615-DE4A-A9CC-80FF98D1986C}" dt="2024-03-17T17:20:37.926" v="5987" actId="404"/>
          <ac:spMkLst>
            <pc:docMk/>
            <pc:sldMk cId="0" sldId="279"/>
            <ac:spMk id="90122" creationId="{00000000-0000-0000-0000-000000000000}"/>
          </ac:spMkLst>
        </pc:spChg>
        <pc:spChg chg="mod">
          <ac:chgData name="Youhuan Li" userId="31ef2ba0f36c268c" providerId="LiveId" clId="{BA4B67D3-0615-DE4A-A9CC-80FF98D1986C}" dt="2024-03-17T17:20:37.926" v="5987" actId="404"/>
          <ac:spMkLst>
            <pc:docMk/>
            <pc:sldMk cId="0" sldId="279"/>
            <ac:spMk id="90123" creationId="{00000000-0000-0000-0000-000000000000}"/>
          </ac:spMkLst>
        </pc:spChg>
        <pc:spChg chg="mod">
          <ac:chgData name="Youhuan Li" userId="31ef2ba0f36c268c" providerId="LiveId" clId="{BA4B67D3-0615-DE4A-A9CC-80FF98D1986C}" dt="2024-03-17T17:20:37.926" v="5987" actId="404"/>
          <ac:spMkLst>
            <pc:docMk/>
            <pc:sldMk cId="0" sldId="279"/>
            <ac:spMk id="90124" creationId="{00000000-0000-0000-0000-000000000000}"/>
          </ac:spMkLst>
        </pc:spChg>
        <pc:grpChg chg="mod">
          <ac:chgData name="Youhuan Li" userId="31ef2ba0f36c268c" providerId="LiveId" clId="{BA4B67D3-0615-DE4A-A9CC-80FF98D1986C}" dt="2024-03-17T17:20:51.931" v="5994" actId="1076"/>
          <ac:grpSpMkLst>
            <pc:docMk/>
            <pc:sldMk cId="0" sldId="279"/>
            <ac:grpSpMk id="90116" creationId="{00000000-0000-0000-0000-000000000000}"/>
          </ac:grpSpMkLst>
        </pc:grpChg>
        <pc:picChg chg="add mod">
          <ac:chgData name="Youhuan Li" userId="31ef2ba0f36c268c" providerId="LiveId" clId="{BA4B67D3-0615-DE4A-A9CC-80FF98D1986C}" dt="2024-03-17T17:21:06.474" v="5999" actId="1440"/>
          <ac:picMkLst>
            <pc:docMk/>
            <pc:sldMk cId="0" sldId="279"/>
            <ac:picMk id="2" creationId="{9AB08B10-052E-E847-CDAC-2B8CA1AC9FA6}"/>
          </ac:picMkLst>
        </pc:picChg>
      </pc:sldChg>
      <pc:sldChg chg="modSp add mod">
        <pc:chgData name="Youhuan Li" userId="31ef2ba0f36c268c" providerId="LiveId" clId="{BA4B67D3-0615-DE4A-A9CC-80FF98D1986C}" dt="2024-03-17T17:43:48.869" v="6365"/>
        <pc:sldMkLst>
          <pc:docMk/>
          <pc:sldMk cId="0" sldId="282"/>
        </pc:sldMkLst>
        <pc:spChg chg="mod">
          <ac:chgData name="Youhuan Li" userId="31ef2ba0f36c268c" providerId="LiveId" clId="{BA4B67D3-0615-DE4A-A9CC-80FF98D1986C}" dt="2024-03-17T17:43:48.869" v="6365"/>
          <ac:spMkLst>
            <pc:docMk/>
            <pc:sldMk cId="0" sldId="282"/>
            <ac:spMk id="31746" creationId="{00000000-0000-0000-0000-000000000000}"/>
          </ac:spMkLst>
        </pc:spChg>
      </pc:sldChg>
      <pc:sldChg chg="addSp modSp add mod">
        <pc:chgData name="Youhuan Li" userId="31ef2ba0f36c268c" providerId="LiveId" clId="{BA4B67D3-0615-DE4A-A9CC-80FF98D1986C}" dt="2024-03-17T17:43:51.354" v="6366"/>
        <pc:sldMkLst>
          <pc:docMk/>
          <pc:sldMk cId="0" sldId="284"/>
        </pc:sldMkLst>
        <pc:spChg chg="add mod">
          <ac:chgData name="Youhuan Li" userId="31ef2ba0f36c268c" providerId="LiveId" clId="{BA4B67D3-0615-DE4A-A9CC-80FF98D1986C}" dt="2024-03-17T17:29:21.066" v="6249" actId="207"/>
          <ac:spMkLst>
            <pc:docMk/>
            <pc:sldMk cId="0" sldId="284"/>
            <ac:spMk id="3" creationId="{3BE96170-0F79-E789-35C3-11FCCBF6142B}"/>
          </ac:spMkLst>
        </pc:spChg>
        <pc:spChg chg="add mod">
          <ac:chgData name="Youhuan Li" userId="31ef2ba0f36c268c" providerId="LiveId" clId="{BA4B67D3-0615-DE4A-A9CC-80FF98D1986C}" dt="2024-03-17T17:30:21.440" v="6327" actId="1076"/>
          <ac:spMkLst>
            <pc:docMk/>
            <pc:sldMk cId="0" sldId="284"/>
            <ac:spMk id="4" creationId="{4856FEAC-11A4-FE9F-EC19-C780CCE4441F}"/>
          </ac:spMkLst>
        </pc:spChg>
        <pc:spChg chg="mod">
          <ac:chgData name="Youhuan Li" userId="31ef2ba0f36c268c" providerId="LiveId" clId="{BA4B67D3-0615-DE4A-A9CC-80FF98D1986C}" dt="2024-03-17T17:43:51.354" v="6366"/>
          <ac:spMkLst>
            <pc:docMk/>
            <pc:sldMk cId="0" sldId="284"/>
            <ac:spMk id="33794" creationId="{00000000-0000-0000-0000-000000000000}"/>
          </ac:spMkLst>
        </pc:spChg>
        <pc:spChg chg="mod">
          <ac:chgData name="Youhuan Li" userId="31ef2ba0f36c268c" providerId="LiveId" clId="{BA4B67D3-0615-DE4A-A9CC-80FF98D1986C}" dt="2024-03-17T17:27:12.997" v="6143" actId="13926"/>
          <ac:spMkLst>
            <pc:docMk/>
            <pc:sldMk cId="0" sldId="284"/>
            <ac:spMk id="33795" creationId="{00000000-0000-0000-0000-000000000000}"/>
          </ac:spMkLst>
        </pc:spChg>
      </pc:sldChg>
      <pc:sldChg chg="modSp add mod">
        <pc:chgData name="Youhuan Li" userId="31ef2ba0f36c268c" providerId="LiveId" clId="{BA4B67D3-0615-DE4A-A9CC-80FF98D1986C}" dt="2024-03-17T17:43:53.971" v="6367"/>
        <pc:sldMkLst>
          <pc:docMk/>
          <pc:sldMk cId="0" sldId="289"/>
        </pc:sldMkLst>
        <pc:spChg chg="mod">
          <ac:chgData name="Youhuan Li" userId="31ef2ba0f36c268c" providerId="LiveId" clId="{BA4B67D3-0615-DE4A-A9CC-80FF98D1986C}" dt="2024-03-17T17:43:53.971" v="6367"/>
          <ac:spMkLst>
            <pc:docMk/>
            <pc:sldMk cId="0" sldId="289"/>
            <ac:spMk id="38914" creationId="{00000000-0000-0000-0000-000000000000}"/>
          </ac:spMkLst>
        </pc:spChg>
      </pc:sldChg>
      <pc:sldChg chg="modSp add mod">
        <pc:chgData name="Youhuan Li" userId="31ef2ba0f36c268c" providerId="LiveId" clId="{BA4B67D3-0615-DE4A-A9CC-80FF98D1986C}" dt="2024-03-17T17:43:56.698" v="6368"/>
        <pc:sldMkLst>
          <pc:docMk/>
          <pc:sldMk cId="0" sldId="290"/>
        </pc:sldMkLst>
        <pc:spChg chg="mod">
          <ac:chgData name="Youhuan Li" userId="31ef2ba0f36c268c" providerId="LiveId" clId="{BA4B67D3-0615-DE4A-A9CC-80FF98D1986C}" dt="2024-03-17T17:43:56.698" v="6368"/>
          <ac:spMkLst>
            <pc:docMk/>
            <pc:sldMk cId="0" sldId="290"/>
            <ac:spMk id="39938" creationId="{00000000-0000-0000-0000-000000000000}"/>
          </ac:spMkLst>
        </pc:spChg>
        <pc:spChg chg="mod">
          <ac:chgData name="Youhuan Li" userId="31ef2ba0f36c268c" providerId="LiveId" clId="{BA4B67D3-0615-DE4A-A9CC-80FF98D1986C}" dt="2024-03-17T17:31:59.843" v="6330" actId="1076"/>
          <ac:spMkLst>
            <pc:docMk/>
            <pc:sldMk cId="0" sldId="290"/>
            <ac:spMk id="39941" creationId="{00000000-0000-0000-0000-000000000000}"/>
          </ac:spMkLst>
        </pc:spChg>
      </pc:sldChg>
      <pc:sldChg chg="delSp modSp add mod modAnim modNotes">
        <pc:chgData name="Youhuan Li" userId="31ef2ba0f36c268c" providerId="LiveId" clId="{BA4B67D3-0615-DE4A-A9CC-80FF98D1986C}" dt="2024-03-17T17:43:59.836" v="6369"/>
        <pc:sldMkLst>
          <pc:docMk/>
          <pc:sldMk cId="0" sldId="291"/>
        </pc:sldMkLst>
        <pc:spChg chg="mod topLvl">
          <ac:chgData name="Youhuan Li" userId="31ef2ba0f36c268c" providerId="LiveId" clId="{BA4B67D3-0615-DE4A-A9CC-80FF98D1986C}" dt="2024-03-17T17:34:39.751" v="6337" actId="167"/>
          <ac:spMkLst>
            <pc:docMk/>
            <pc:sldMk cId="0" sldId="291"/>
            <ac:spMk id="2077" creationId="{00000000-0000-0000-0000-000000000000}"/>
          </ac:spMkLst>
        </pc:spChg>
        <pc:spChg chg="mod topLvl">
          <ac:chgData name="Youhuan Li" userId="31ef2ba0f36c268c" providerId="LiveId" clId="{BA4B67D3-0615-DE4A-A9CC-80FF98D1986C}" dt="2024-03-17T17:34:12.424" v="6332" actId="167"/>
          <ac:spMkLst>
            <pc:docMk/>
            <pc:sldMk cId="0" sldId="291"/>
            <ac:spMk id="2078" creationId="{00000000-0000-0000-0000-000000000000}"/>
          </ac:spMkLst>
        </pc:spChg>
        <pc:spChg chg="mod">
          <ac:chgData name="Youhuan Li" userId="31ef2ba0f36c268c" providerId="LiveId" clId="{BA4B67D3-0615-DE4A-A9CC-80FF98D1986C}" dt="2024-03-17T17:43:59.836" v="6369"/>
          <ac:spMkLst>
            <pc:docMk/>
            <pc:sldMk cId="0" sldId="291"/>
            <ac:spMk id="40962" creationId="{00000000-0000-0000-0000-000000000000}"/>
          </ac:spMkLst>
        </pc:spChg>
        <pc:grpChg chg="del">
          <ac:chgData name="Youhuan Li" userId="31ef2ba0f36c268c" providerId="LiveId" clId="{BA4B67D3-0615-DE4A-A9CC-80FF98D1986C}" dt="2024-03-17T17:33:59.698" v="6331" actId="165"/>
          <ac:grpSpMkLst>
            <pc:docMk/>
            <pc:sldMk cId="0" sldId="291"/>
            <ac:grpSpMk id="2" creationId="{00000000-0000-0000-0000-000000000000}"/>
          </ac:grpSpMkLst>
        </pc:grpChg>
        <pc:grpChg chg="del">
          <ac:chgData name="Youhuan Li" userId="31ef2ba0f36c268c" providerId="LiveId" clId="{BA4B67D3-0615-DE4A-A9CC-80FF98D1986C}" dt="2024-03-17T17:34:27.101" v="6334" actId="165"/>
          <ac:grpSpMkLst>
            <pc:docMk/>
            <pc:sldMk cId="0" sldId="291"/>
            <ac:grpSpMk id="3" creationId="{00000000-0000-0000-0000-000000000000}"/>
          </ac:grpSpMkLst>
        </pc:grpChg>
        <pc:graphicFrameChg chg="mod topLvl">
          <ac:chgData name="Youhuan Li" userId="31ef2ba0f36c268c" providerId="LiveId" clId="{BA4B67D3-0615-DE4A-A9CC-80FF98D1986C}" dt="2024-03-17T17:34:42.588" v="6338" actId="1076"/>
          <ac:graphicFrameMkLst>
            <pc:docMk/>
            <pc:sldMk cId="0" sldId="291"/>
            <ac:graphicFrameMk id="2052" creationId="{00000000-0000-0000-0000-000000000000}"/>
          </ac:graphicFrameMkLst>
        </pc:graphicFrameChg>
        <pc:graphicFrameChg chg="mod topLvl">
          <ac:chgData name="Youhuan Li" userId="31ef2ba0f36c268c" providerId="LiveId" clId="{BA4B67D3-0615-DE4A-A9CC-80FF98D1986C}" dt="2024-03-17T17:34:16.129" v="6333" actId="1076"/>
          <ac:graphicFrameMkLst>
            <pc:docMk/>
            <pc:sldMk cId="0" sldId="291"/>
            <ac:graphicFrameMk id="2053" creationId="{00000000-0000-0000-0000-000000000000}"/>
          </ac:graphicFrameMkLst>
        </pc:graphicFrameChg>
      </pc:sldChg>
      <pc:sldChg chg="modSp add mod">
        <pc:chgData name="Youhuan Li" userId="31ef2ba0f36c268c" providerId="LiveId" clId="{BA4B67D3-0615-DE4A-A9CC-80FF98D1986C}" dt="2024-03-17T17:44:02.176" v="6370"/>
        <pc:sldMkLst>
          <pc:docMk/>
          <pc:sldMk cId="0" sldId="292"/>
        </pc:sldMkLst>
        <pc:spChg chg="mod">
          <ac:chgData name="Youhuan Li" userId="31ef2ba0f36c268c" providerId="LiveId" clId="{BA4B67D3-0615-DE4A-A9CC-80FF98D1986C}" dt="2024-03-17T17:44:02.176" v="6370"/>
          <ac:spMkLst>
            <pc:docMk/>
            <pc:sldMk cId="0" sldId="292"/>
            <ac:spMk id="41986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4:56:04.329" v="1116"/>
        <pc:sldMkLst>
          <pc:docMk/>
          <pc:sldMk cId="0" sldId="293"/>
        </pc:sldMkLst>
      </pc:sldChg>
      <pc:sldChg chg="add">
        <pc:chgData name="Youhuan Li" userId="31ef2ba0f36c268c" providerId="LiveId" clId="{BA4B67D3-0615-DE4A-A9CC-80FF98D1986C}" dt="2024-03-17T14:56:04.329" v="1116"/>
        <pc:sldMkLst>
          <pc:docMk/>
          <pc:sldMk cId="0" sldId="294"/>
        </pc:sldMkLst>
      </pc:sldChg>
      <pc:sldChg chg="add">
        <pc:chgData name="Youhuan Li" userId="31ef2ba0f36c268c" providerId="LiveId" clId="{BA4B67D3-0615-DE4A-A9CC-80FF98D1986C}" dt="2024-03-17T14:56:04.329" v="1116"/>
        <pc:sldMkLst>
          <pc:docMk/>
          <pc:sldMk cId="0" sldId="295"/>
        </pc:sldMkLst>
      </pc:sldChg>
      <pc:sldChg chg="modSp add mod">
        <pc:chgData name="Youhuan Li" userId="31ef2ba0f36c268c" providerId="LiveId" clId="{BA4B67D3-0615-DE4A-A9CC-80FF98D1986C}" dt="2024-03-17T15:06:19.709" v="1512" actId="20577"/>
        <pc:sldMkLst>
          <pc:docMk/>
          <pc:sldMk cId="0" sldId="317"/>
        </pc:sldMkLst>
        <pc:spChg chg="mod">
          <ac:chgData name="Youhuan Li" userId="31ef2ba0f36c268c" providerId="LiveId" clId="{BA4B67D3-0615-DE4A-A9CC-80FF98D1986C}" dt="2024-03-17T15:05:07.761" v="1444" actId="20577"/>
          <ac:spMkLst>
            <pc:docMk/>
            <pc:sldMk cId="0" sldId="317"/>
            <ac:spMk id="66562" creationId="{00000000-0000-0000-0000-000000000000}"/>
          </ac:spMkLst>
        </pc:spChg>
        <pc:spChg chg="mod">
          <ac:chgData name="Youhuan Li" userId="31ef2ba0f36c268c" providerId="LiveId" clId="{BA4B67D3-0615-DE4A-A9CC-80FF98D1986C}" dt="2024-03-17T15:06:19.709" v="1512" actId="20577"/>
          <ac:spMkLst>
            <pc:docMk/>
            <pc:sldMk cId="0" sldId="317"/>
            <ac:spMk id="66563" creationId="{00000000-0000-0000-0000-000000000000}"/>
          </ac:spMkLst>
        </pc:spChg>
        <pc:spChg chg="mod">
          <ac:chgData name="Youhuan Li" userId="31ef2ba0f36c268c" providerId="LiveId" clId="{BA4B67D3-0615-DE4A-A9CC-80FF98D1986C}" dt="2024-03-17T15:04:48.023" v="1417"/>
          <ac:spMkLst>
            <pc:docMk/>
            <pc:sldMk cId="0" sldId="317"/>
            <ac:spMk id="66564" creationId="{00000000-0000-0000-0000-000000000000}"/>
          </ac:spMkLst>
        </pc:spChg>
      </pc:sldChg>
      <pc:sldChg chg="addSp modSp add del mod modTransition">
        <pc:chgData name="Youhuan Li" userId="31ef2ba0f36c268c" providerId="LiveId" clId="{BA4B67D3-0615-DE4A-A9CC-80FF98D1986C}" dt="2024-03-17T14:37:27.554" v="929" actId="14100"/>
        <pc:sldMkLst>
          <pc:docMk/>
          <pc:sldMk cId="0" sldId="318"/>
        </pc:sldMkLst>
        <pc:spChg chg="add mod">
          <ac:chgData name="Youhuan Li" userId="31ef2ba0f36c268c" providerId="LiveId" clId="{BA4B67D3-0615-DE4A-A9CC-80FF98D1986C}" dt="2024-03-17T14:37:27.554" v="929" actId="14100"/>
          <ac:spMkLst>
            <pc:docMk/>
            <pc:sldMk cId="0" sldId="318"/>
            <ac:spMk id="3" creationId="{46B516E5-D173-C669-D157-51DA803402D7}"/>
          </ac:spMkLst>
        </pc:spChg>
        <pc:spChg chg="mod">
          <ac:chgData name="Youhuan Li" userId="31ef2ba0f36c268c" providerId="LiveId" clId="{BA4B67D3-0615-DE4A-A9CC-80FF98D1986C}" dt="2024-03-17T14:36:09.623" v="737" actId="13926"/>
          <ac:spMkLst>
            <pc:docMk/>
            <pc:sldMk cId="0" sldId="318"/>
            <ac:spMk id="50179" creationId="{00000000-0000-0000-0000-000000000000}"/>
          </ac:spMkLst>
        </pc:spChg>
      </pc:sldChg>
      <pc:sldChg chg="modSp add mod">
        <pc:chgData name="Youhuan Li" userId="31ef2ba0f36c268c" providerId="LiveId" clId="{BA4B67D3-0615-DE4A-A9CC-80FF98D1986C}" dt="2024-03-17T17:09:31.116" v="5623" actId="13926"/>
        <pc:sldMkLst>
          <pc:docMk/>
          <pc:sldMk cId="0" sldId="323"/>
        </pc:sldMkLst>
        <pc:spChg chg="mod">
          <ac:chgData name="Youhuan Li" userId="31ef2ba0f36c268c" providerId="LiveId" clId="{BA4B67D3-0615-DE4A-A9CC-80FF98D1986C}" dt="2024-03-17T17:09:31.116" v="5623" actId="13926"/>
          <ac:spMkLst>
            <pc:docMk/>
            <pc:sldMk cId="0" sldId="323"/>
            <ac:spMk id="72707" creationId="{00000000-0000-0000-0000-000000000000}"/>
          </ac:spMkLst>
        </pc:spChg>
      </pc:sldChg>
      <pc:sldChg chg="addSp modSp add mod">
        <pc:chgData name="Youhuan Li" userId="31ef2ba0f36c268c" providerId="LiveId" clId="{BA4B67D3-0615-DE4A-A9CC-80FF98D1986C}" dt="2024-03-17T17:19:35.782" v="5981" actId="13926"/>
        <pc:sldMkLst>
          <pc:docMk/>
          <pc:sldMk cId="0" sldId="324"/>
        </pc:sldMkLst>
        <pc:spChg chg="add mod">
          <ac:chgData name="Youhuan Li" userId="31ef2ba0f36c268c" providerId="LiveId" clId="{BA4B67D3-0615-DE4A-A9CC-80FF98D1986C}" dt="2024-03-17T17:19:35.782" v="5981" actId="13926"/>
          <ac:spMkLst>
            <pc:docMk/>
            <pc:sldMk cId="0" sldId="324"/>
            <ac:spMk id="3" creationId="{A298C1FF-9659-01C4-CB08-BBB827439C99}"/>
          </ac:spMkLst>
        </pc:spChg>
        <pc:spChg chg="mod">
          <ac:chgData name="Youhuan Li" userId="31ef2ba0f36c268c" providerId="LiveId" clId="{BA4B67D3-0615-DE4A-A9CC-80FF98D1986C}" dt="2024-03-17T17:18:48.965" v="5951" actId="21"/>
          <ac:spMkLst>
            <pc:docMk/>
            <pc:sldMk cId="0" sldId="324"/>
            <ac:spMk id="73731" creationId="{00000000-0000-0000-0000-000000000000}"/>
          </ac:spMkLst>
        </pc:spChg>
      </pc:sldChg>
      <pc:sldChg chg="addSp modSp add mod">
        <pc:chgData name="Youhuan Li" userId="31ef2ba0f36c268c" providerId="LiveId" clId="{BA4B67D3-0615-DE4A-A9CC-80FF98D1986C}" dt="2024-03-17T17:09:10.093" v="5622" actId="207"/>
        <pc:sldMkLst>
          <pc:docMk/>
          <pc:sldMk cId="0" sldId="325"/>
        </pc:sldMkLst>
        <pc:spChg chg="add mod">
          <ac:chgData name="Youhuan Li" userId="31ef2ba0f36c268c" providerId="LiveId" clId="{BA4B67D3-0615-DE4A-A9CC-80FF98D1986C}" dt="2024-03-17T17:09:10.093" v="5622" actId="207"/>
          <ac:spMkLst>
            <pc:docMk/>
            <pc:sldMk cId="0" sldId="325"/>
            <ac:spMk id="3" creationId="{86C3F9E6-2311-9336-260F-82F8D6563A9F}"/>
          </ac:spMkLst>
        </pc:spChg>
        <pc:spChg chg="mod">
          <ac:chgData name="Youhuan Li" userId="31ef2ba0f36c268c" providerId="LiveId" clId="{BA4B67D3-0615-DE4A-A9CC-80FF98D1986C}" dt="2024-03-17T17:06:52.934" v="5514" actId="20577"/>
          <ac:spMkLst>
            <pc:docMk/>
            <pc:sldMk cId="0" sldId="325"/>
            <ac:spMk id="74754" creationId="{00000000-0000-0000-0000-000000000000}"/>
          </ac:spMkLst>
        </pc:spChg>
      </pc:sldChg>
      <pc:sldChg chg="addSp delSp modSp add mod">
        <pc:chgData name="Youhuan Li" userId="31ef2ba0f36c268c" providerId="LiveId" clId="{BA4B67D3-0615-DE4A-A9CC-80FF98D1986C}" dt="2024-03-17T17:43:43.639" v="6364" actId="20577"/>
        <pc:sldMkLst>
          <pc:docMk/>
          <pc:sldMk cId="0" sldId="327"/>
        </pc:sldMkLst>
        <pc:spChg chg="add del mod">
          <ac:chgData name="Youhuan Li" userId="31ef2ba0f36c268c" providerId="LiveId" clId="{BA4B67D3-0615-DE4A-A9CC-80FF98D1986C}" dt="2024-03-17T17:43:14.740" v="6346" actId="22"/>
          <ac:spMkLst>
            <pc:docMk/>
            <pc:sldMk cId="0" sldId="327"/>
            <ac:spMk id="3" creationId="{F780AF3D-087D-50A4-4D13-5A6EF580E485}"/>
          </ac:spMkLst>
        </pc:spChg>
        <pc:spChg chg="add mod">
          <ac:chgData name="Youhuan Li" userId="31ef2ba0f36c268c" providerId="LiveId" clId="{BA4B67D3-0615-DE4A-A9CC-80FF98D1986C}" dt="2024-03-17T17:43:36.148" v="6360" actId="13926"/>
          <ac:spMkLst>
            <pc:docMk/>
            <pc:sldMk cId="0" sldId="327"/>
            <ac:spMk id="5" creationId="{90B7FCC9-C13A-23D1-DC99-874C360FB83E}"/>
          </ac:spMkLst>
        </pc:spChg>
        <pc:spChg chg="mod">
          <ac:chgData name="Youhuan Li" userId="31ef2ba0f36c268c" providerId="LiveId" clId="{BA4B67D3-0615-DE4A-A9CC-80FF98D1986C}" dt="2024-03-17T17:43:43.639" v="6364" actId="20577"/>
          <ac:spMkLst>
            <pc:docMk/>
            <pc:sldMk cId="0" sldId="327"/>
            <ac:spMk id="76802" creationId="{00000000-0000-0000-0000-000000000000}"/>
          </ac:spMkLst>
        </pc:spChg>
      </pc:sldChg>
      <pc:sldChg chg="modSp add mod">
        <pc:chgData name="Youhuan Li" userId="31ef2ba0f36c268c" providerId="LiveId" clId="{BA4B67D3-0615-DE4A-A9CC-80FF98D1986C}" dt="2024-03-17T16:40:41.662" v="4710" actId="20577"/>
        <pc:sldMkLst>
          <pc:docMk/>
          <pc:sldMk cId="0" sldId="328"/>
        </pc:sldMkLst>
        <pc:spChg chg="mod">
          <ac:chgData name="Youhuan Li" userId="31ef2ba0f36c268c" providerId="LiveId" clId="{BA4B67D3-0615-DE4A-A9CC-80FF98D1986C}" dt="2024-03-17T16:40:41.662" v="4710" actId="20577"/>
          <ac:spMkLst>
            <pc:docMk/>
            <pc:sldMk cId="0" sldId="328"/>
            <ac:spMk id="78851" creationId="{00000000-0000-0000-0000-000000000000}"/>
          </ac:spMkLst>
        </pc:spChg>
      </pc:sldChg>
      <pc:sldChg chg="addSp modSp add del mod">
        <pc:chgData name="Youhuan Li" userId="31ef2ba0f36c268c" providerId="LiveId" clId="{BA4B67D3-0615-DE4A-A9CC-80FF98D1986C}" dt="2024-03-17T15:45:39.803" v="2694" actId="2696"/>
        <pc:sldMkLst>
          <pc:docMk/>
          <pc:sldMk cId="0" sldId="329"/>
        </pc:sldMkLst>
        <pc:spChg chg="add mod">
          <ac:chgData name="Youhuan Li" userId="31ef2ba0f36c268c" providerId="LiveId" clId="{BA4B67D3-0615-DE4A-A9CC-80FF98D1986C}" dt="2024-03-17T15:39:47.578" v="2657" actId="13822"/>
          <ac:spMkLst>
            <pc:docMk/>
            <pc:sldMk cId="0" sldId="329"/>
            <ac:spMk id="3" creationId="{F6798092-8A52-AC94-5B32-CB741C9238CA}"/>
          </ac:spMkLst>
        </pc:spChg>
        <pc:spChg chg="mod">
          <ac:chgData name="Youhuan Li" userId="31ef2ba0f36c268c" providerId="LiveId" clId="{BA4B67D3-0615-DE4A-A9CC-80FF98D1986C}" dt="2024-03-17T15:40:43.363" v="2692" actId="1076"/>
          <ac:spMkLst>
            <pc:docMk/>
            <pc:sldMk cId="0" sldId="329"/>
            <ac:spMk id="79875" creationId="{00000000-0000-0000-0000-000000000000}"/>
          </ac:spMkLst>
        </pc:spChg>
      </pc:sldChg>
      <pc:sldChg chg="addSp delSp modSp add mod delAnim">
        <pc:chgData name="Youhuan Li" userId="31ef2ba0f36c268c" providerId="LiveId" clId="{BA4B67D3-0615-DE4A-A9CC-80FF98D1986C}" dt="2024-03-17T15:53:49.044" v="2947" actId="1076"/>
        <pc:sldMkLst>
          <pc:docMk/>
          <pc:sldMk cId="0" sldId="330"/>
        </pc:sldMkLst>
        <pc:spChg chg="add del mod">
          <ac:chgData name="Youhuan Li" userId="31ef2ba0f36c268c" providerId="LiveId" clId="{BA4B67D3-0615-DE4A-A9CC-80FF98D1986C}" dt="2024-03-17T15:51:37.890" v="2918" actId="478"/>
          <ac:spMkLst>
            <pc:docMk/>
            <pc:sldMk cId="0" sldId="330"/>
            <ac:spMk id="3" creationId="{035A5B69-5BAA-71B7-4C18-CCF08A5A992C}"/>
          </ac:spMkLst>
        </pc:spChg>
        <pc:spChg chg="add del mod">
          <ac:chgData name="Youhuan Li" userId="31ef2ba0f36c268c" providerId="LiveId" clId="{BA4B67D3-0615-DE4A-A9CC-80FF98D1986C}" dt="2024-03-17T15:51:34.239" v="2917" actId="478"/>
          <ac:spMkLst>
            <pc:docMk/>
            <pc:sldMk cId="0" sldId="330"/>
            <ac:spMk id="5" creationId="{84F19B7B-499D-FB9A-7B3A-492DB861E791}"/>
          </ac:spMkLst>
        </pc:spChg>
        <pc:spChg chg="add del mod">
          <ac:chgData name="Youhuan Li" userId="31ef2ba0f36c268c" providerId="LiveId" clId="{BA4B67D3-0615-DE4A-A9CC-80FF98D1986C}" dt="2024-03-17T15:52:06.994" v="2922" actId="22"/>
          <ac:spMkLst>
            <pc:docMk/>
            <pc:sldMk cId="0" sldId="330"/>
            <ac:spMk id="7" creationId="{40AF14AB-B946-5099-989E-7979F85A9CED}"/>
          </ac:spMkLst>
        </pc:spChg>
        <pc:spChg chg="add mod">
          <ac:chgData name="Youhuan Li" userId="31ef2ba0f36c268c" providerId="LiveId" clId="{BA4B67D3-0615-DE4A-A9CC-80FF98D1986C}" dt="2024-03-17T15:52:56.810" v="2942" actId="1076"/>
          <ac:spMkLst>
            <pc:docMk/>
            <pc:sldMk cId="0" sldId="330"/>
            <ac:spMk id="9" creationId="{815F0DEE-404C-F977-28FB-A57223F5F75A}"/>
          </ac:spMkLst>
        </pc:spChg>
        <pc:spChg chg="add mod">
          <ac:chgData name="Youhuan Li" userId="31ef2ba0f36c268c" providerId="LiveId" clId="{BA4B67D3-0615-DE4A-A9CC-80FF98D1986C}" dt="2024-03-17T15:53:49.044" v="2947" actId="1076"/>
          <ac:spMkLst>
            <pc:docMk/>
            <pc:sldMk cId="0" sldId="330"/>
            <ac:spMk id="10" creationId="{6D1A8B72-DA1F-1C46-7C8D-C1AE3CF68F9C}"/>
          </ac:spMkLst>
        </pc:spChg>
        <pc:spChg chg="del mod">
          <ac:chgData name="Youhuan Li" userId="31ef2ba0f36c268c" providerId="LiveId" clId="{BA4B67D3-0615-DE4A-A9CC-80FF98D1986C}" dt="2024-03-17T15:51:37.890" v="2918" actId="478"/>
          <ac:spMkLst>
            <pc:docMk/>
            <pc:sldMk cId="0" sldId="330"/>
            <ac:spMk id="62468" creationId="{00000000-0000-0000-0000-000000000000}"/>
          </ac:spMkLst>
        </pc:spChg>
        <pc:spChg chg="mod">
          <ac:chgData name="Youhuan Li" userId="31ef2ba0f36c268c" providerId="LiveId" clId="{BA4B67D3-0615-DE4A-A9CC-80FF98D1986C}" dt="2024-03-17T15:53:07.984" v="2943" actId="13926"/>
          <ac:spMkLst>
            <pc:docMk/>
            <pc:sldMk cId="0" sldId="330"/>
            <ac:spMk id="62481" creationId="{00000000-0000-0000-0000-000000000000}"/>
          </ac:spMkLst>
        </pc:spChg>
        <pc:spChg chg="del">
          <ac:chgData name="Youhuan Li" userId="31ef2ba0f36c268c" providerId="LiveId" clId="{BA4B67D3-0615-DE4A-A9CC-80FF98D1986C}" dt="2024-03-17T15:51:32.081" v="2916" actId="478"/>
          <ac:spMkLst>
            <pc:docMk/>
            <pc:sldMk cId="0" sldId="330"/>
            <ac:spMk id="80899" creationId="{00000000-0000-0000-0000-000000000000}"/>
          </ac:spMkLst>
        </pc:spChg>
        <pc:spChg chg="del mod">
          <ac:chgData name="Youhuan Li" userId="31ef2ba0f36c268c" providerId="LiveId" clId="{BA4B67D3-0615-DE4A-A9CC-80FF98D1986C}" dt="2024-03-17T15:51:37.890" v="2918" actId="478"/>
          <ac:spMkLst>
            <pc:docMk/>
            <pc:sldMk cId="0" sldId="330"/>
            <ac:spMk id="80912" creationId="{00000000-0000-0000-0000-000000000000}"/>
          </ac:spMkLst>
        </pc:spChg>
        <pc:spChg chg="del">
          <ac:chgData name="Youhuan Li" userId="31ef2ba0f36c268c" providerId="LiveId" clId="{BA4B67D3-0615-DE4A-A9CC-80FF98D1986C}" dt="2024-03-17T15:51:37.890" v="2918" actId="478"/>
          <ac:spMkLst>
            <pc:docMk/>
            <pc:sldMk cId="0" sldId="330"/>
            <ac:spMk id="80913" creationId="{00000000-0000-0000-0000-000000000000}"/>
          </ac:spMkLst>
        </pc:spChg>
      </pc:sldChg>
      <pc:sldChg chg="addSp modSp add mod">
        <pc:chgData name="Youhuan Li" userId="31ef2ba0f36c268c" providerId="LiveId" clId="{BA4B67D3-0615-DE4A-A9CC-80FF98D1986C}" dt="2024-03-17T17:24:06.027" v="6139" actId="13926"/>
        <pc:sldMkLst>
          <pc:docMk/>
          <pc:sldMk cId="0" sldId="331"/>
        </pc:sldMkLst>
        <pc:spChg chg="add mod">
          <ac:chgData name="Youhuan Li" userId="31ef2ba0f36c268c" providerId="LiveId" clId="{BA4B67D3-0615-DE4A-A9CC-80FF98D1986C}" dt="2024-03-17T17:24:06.027" v="6139" actId="13926"/>
          <ac:spMkLst>
            <pc:docMk/>
            <pc:sldMk cId="0" sldId="331"/>
            <ac:spMk id="3" creationId="{3DC946C7-4C2E-B9F0-E0CC-F544836D47FA}"/>
          </ac:spMkLst>
        </pc:spChg>
      </pc:sldChg>
      <pc:sldChg chg="add">
        <pc:chgData name="Youhuan Li" userId="31ef2ba0f36c268c" providerId="LiveId" clId="{BA4B67D3-0615-DE4A-A9CC-80FF98D1986C}" dt="2024-03-17T14:56:04.329" v="1116"/>
        <pc:sldMkLst>
          <pc:docMk/>
          <pc:sldMk cId="0" sldId="332"/>
        </pc:sldMkLst>
      </pc:sldChg>
      <pc:sldChg chg="add">
        <pc:chgData name="Youhuan Li" userId="31ef2ba0f36c268c" providerId="LiveId" clId="{BA4B67D3-0615-DE4A-A9CC-80FF98D1986C}" dt="2024-03-17T14:56:04.329" v="1116"/>
        <pc:sldMkLst>
          <pc:docMk/>
          <pc:sldMk cId="0" sldId="333"/>
        </pc:sldMkLst>
      </pc:sldChg>
      <pc:sldChg chg="modSp add mod">
        <pc:chgData name="Youhuan Li" userId="31ef2ba0f36c268c" providerId="LiveId" clId="{BA4B67D3-0615-DE4A-A9CC-80FF98D1986C}" dt="2024-03-17T17:25:32.746" v="6140" actId="13926"/>
        <pc:sldMkLst>
          <pc:docMk/>
          <pc:sldMk cId="0" sldId="334"/>
        </pc:sldMkLst>
        <pc:spChg chg="mod">
          <ac:chgData name="Youhuan Li" userId="31ef2ba0f36c268c" providerId="LiveId" clId="{BA4B67D3-0615-DE4A-A9CC-80FF98D1986C}" dt="2024-03-17T17:25:32.746" v="6140" actId="13926"/>
          <ac:spMkLst>
            <pc:docMk/>
            <pc:sldMk cId="0" sldId="334"/>
            <ac:spMk id="84995" creationId="{00000000-0000-0000-0000-000000000000}"/>
          </ac:spMkLst>
        </pc:spChg>
      </pc:sldChg>
      <pc:sldChg chg="add del">
        <pc:chgData name="Youhuan Li" userId="31ef2ba0f36c268c" providerId="LiveId" clId="{BA4B67D3-0615-DE4A-A9CC-80FF98D1986C}" dt="2024-03-17T17:37:33.490" v="6341" actId="2696"/>
        <pc:sldMkLst>
          <pc:docMk/>
          <pc:sldMk cId="0" sldId="345"/>
        </pc:sldMkLst>
      </pc:sldChg>
      <pc:sldChg chg="add">
        <pc:chgData name="Youhuan Li" userId="31ef2ba0f36c268c" providerId="LiveId" clId="{BA4B67D3-0615-DE4A-A9CC-80FF98D1986C}" dt="2024-03-17T17:37:38.874" v="6342"/>
        <pc:sldMkLst>
          <pc:docMk/>
          <pc:sldMk cId="3611512755" sldId="345"/>
        </pc:sldMkLst>
      </pc:sldChg>
      <pc:sldChg chg="addSp delSp modSp add del mod modTransition modAnim">
        <pc:chgData name="Youhuan Li" userId="31ef2ba0f36c268c" providerId="LiveId" clId="{BA4B67D3-0615-DE4A-A9CC-80FF98D1986C}" dt="2024-03-17T14:46:21.656" v="1115" actId="1076"/>
        <pc:sldMkLst>
          <pc:docMk/>
          <pc:sldMk cId="0" sldId="347"/>
        </pc:sldMkLst>
        <pc:spChg chg="add mod">
          <ac:chgData name="Youhuan Li" userId="31ef2ba0f36c268c" providerId="LiveId" clId="{BA4B67D3-0615-DE4A-A9CC-80FF98D1986C}" dt="2024-03-17T14:22:18.839" v="408" actId="1076"/>
          <ac:spMkLst>
            <pc:docMk/>
            <pc:sldMk cId="0" sldId="347"/>
            <ac:spMk id="2" creationId="{C2A228D1-7290-43A5-4A34-EFE934788822}"/>
          </ac:spMkLst>
        </pc:spChg>
        <pc:spChg chg="add del mod">
          <ac:chgData name="Youhuan Li" userId="31ef2ba0f36c268c" providerId="LiveId" clId="{BA4B67D3-0615-DE4A-A9CC-80FF98D1986C}" dt="2024-03-17T14:17:49.695" v="151" actId="478"/>
          <ac:spMkLst>
            <pc:docMk/>
            <pc:sldMk cId="0" sldId="347"/>
            <ac:spMk id="3" creationId="{7EBE15DB-19FB-2287-CE10-8658C30F29FA}"/>
          </ac:spMkLst>
        </pc:spChg>
        <pc:spChg chg="add mod">
          <ac:chgData name="Youhuan Li" userId="31ef2ba0f36c268c" providerId="LiveId" clId="{BA4B67D3-0615-DE4A-A9CC-80FF98D1986C}" dt="2024-03-17T14:22:30.972" v="411" actId="1076"/>
          <ac:spMkLst>
            <pc:docMk/>
            <pc:sldMk cId="0" sldId="347"/>
            <ac:spMk id="5" creationId="{5EEAE444-2166-3E8A-2FE5-A26DBCC2A023}"/>
          </ac:spMkLst>
        </pc:spChg>
        <pc:spChg chg="add mod">
          <ac:chgData name="Youhuan Li" userId="31ef2ba0f36c268c" providerId="LiveId" clId="{BA4B67D3-0615-DE4A-A9CC-80FF98D1986C}" dt="2024-03-17T14:46:21.656" v="1115" actId="1076"/>
          <ac:spMkLst>
            <pc:docMk/>
            <pc:sldMk cId="0" sldId="347"/>
            <ac:spMk id="7" creationId="{E6F10456-9431-70A7-3429-D277787F87DE}"/>
          </ac:spMkLst>
        </pc:spChg>
        <pc:spChg chg="mod">
          <ac:chgData name="Youhuan Li" userId="31ef2ba0f36c268c" providerId="LiveId" clId="{BA4B67D3-0615-DE4A-A9CC-80FF98D1986C}" dt="2024-03-17T14:22:01.884" v="403" actId="404"/>
          <ac:spMkLst>
            <pc:docMk/>
            <pc:sldMk cId="0" sldId="347"/>
            <ac:spMk id="108547" creationId="{00000000-0000-0000-0000-000000000000}"/>
          </ac:spMkLst>
        </pc:spChg>
      </pc:sldChg>
      <pc:sldChg chg="addSp delSp modSp add mod delAnim">
        <pc:chgData name="Youhuan Li" userId="31ef2ba0f36c268c" providerId="LiveId" clId="{BA4B67D3-0615-DE4A-A9CC-80FF98D1986C}" dt="2024-03-17T16:33:23.335" v="4548" actId="20578"/>
        <pc:sldMkLst>
          <pc:docMk/>
          <pc:sldMk cId="0" sldId="349"/>
        </pc:sldMkLst>
        <pc:spChg chg="add del mod">
          <ac:chgData name="Youhuan Li" userId="31ef2ba0f36c268c" providerId="LiveId" clId="{BA4B67D3-0615-DE4A-A9CC-80FF98D1986C}" dt="2024-03-17T15:57:02.925" v="3041" actId="22"/>
          <ac:spMkLst>
            <pc:docMk/>
            <pc:sldMk cId="0" sldId="349"/>
            <ac:spMk id="9" creationId="{ABBC80A0-E50B-1696-D9EF-D4BC970CBF3C}"/>
          </ac:spMkLst>
        </pc:spChg>
        <pc:spChg chg="add mod">
          <ac:chgData name="Youhuan Li" userId="31ef2ba0f36c268c" providerId="LiveId" clId="{BA4B67D3-0615-DE4A-A9CC-80FF98D1986C}" dt="2024-03-17T16:33:23.335" v="4548" actId="20578"/>
          <ac:spMkLst>
            <pc:docMk/>
            <pc:sldMk cId="0" sldId="349"/>
            <ac:spMk id="11" creationId="{5CDBECEF-F744-A30E-36A5-E42EE9BFAA7A}"/>
          </ac:spMkLst>
        </pc:spChg>
        <pc:spChg chg="del">
          <ac:chgData name="Youhuan Li" userId="31ef2ba0f36c268c" providerId="LiveId" clId="{BA4B67D3-0615-DE4A-A9CC-80FF98D1986C}" dt="2024-03-17T15:56:56.221" v="3037" actId="478"/>
          <ac:spMkLst>
            <pc:docMk/>
            <pc:sldMk cId="0" sldId="349"/>
            <ac:spMk id="63490" creationId="{00000000-0000-0000-0000-000000000000}"/>
          </ac:spMkLst>
        </pc:spChg>
        <pc:spChg chg="del">
          <ac:chgData name="Youhuan Li" userId="31ef2ba0f36c268c" providerId="LiveId" clId="{BA4B67D3-0615-DE4A-A9CC-80FF98D1986C}" dt="2024-03-17T15:56:56.221" v="3037" actId="478"/>
          <ac:spMkLst>
            <pc:docMk/>
            <pc:sldMk cId="0" sldId="349"/>
            <ac:spMk id="63491" creationId="{00000000-0000-0000-0000-000000000000}"/>
          </ac:spMkLst>
        </pc:spChg>
        <pc:spChg chg="del">
          <ac:chgData name="Youhuan Li" userId="31ef2ba0f36c268c" providerId="LiveId" clId="{BA4B67D3-0615-DE4A-A9CC-80FF98D1986C}" dt="2024-03-17T15:56:56.221" v="3037" actId="478"/>
          <ac:spMkLst>
            <pc:docMk/>
            <pc:sldMk cId="0" sldId="349"/>
            <ac:spMk id="63492" creationId="{00000000-0000-0000-0000-000000000000}"/>
          </ac:spMkLst>
        </pc:spChg>
        <pc:spChg chg="del">
          <ac:chgData name="Youhuan Li" userId="31ef2ba0f36c268c" providerId="LiveId" clId="{BA4B67D3-0615-DE4A-A9CC-80FF98D1986C}" dt="2024-03-17T15:56:56.221" v="3037" actId="478"/>
          <ac:spMkLst>
            <pc:docMk/>
            <pc:sldMk cId="0" sldId="349"/>
            <ac:spMk id="63493" creationId="{00000000-0000-0000-0000-000000000000}"/>
          </ac:spMkLst>
        </pc:spChg>
        <pc:spChg chg="del">
          <ac:chgData name="Youhuan Li" userId="31ef2ba0f36c268c" providerId="LiveId" clId="{BA4B67D3-0615-DE4A-A9CC-80FF98D1986C}" dt="2024-03-17T15:56:56.221" v="3037" actId="478"/>
          <ac:spMkLst>
            <pc:docMk/>
            <pc:sldMk cId="0" sldId="349"/>
            <ac:spMk id="110599" creationId="{00000000-0000-0000-0000-000000000000}"/>
          </ac:spMkLst>
        </pc:spChg>
        <pc:spChg chg="del">
          <ac:chgData name="Youhuan Li" userId="31ef2ba0f36c268c" providerId="LiveId" clId="{BA4B67D3-0615-DE4A-A9CC-80FF98D1986C}" dt="2024-03-17T15:56:56.221" v="3037" actId="478"/>
          <ac:spMkLst>
            <pc:docMk/>
            <pc:sldMk cId="0" sldId="349"/>
            <ac:spMk id="110619" creationId="{00000000-0000-0000-0000-000000000000}"/>
          </ac:spMkLst>
        </pc:spChg>
        <pc:spChg chg="mod">
          <ac:chgData name="Youhuan Li" userId="31ef2ba0f36c268c" providerId="LiveId" clId="{BA4B67D3-0615-DE4A-A9CC-80FF98D1986C}" dt="2024-03-17T16:08:56.582" v="3802" actId="20577"/>
          <ac:spMkLst>
            <pc:docMk/>
            <pc:sldMk cId="0" sldId="349"/>
            <ac:spMk id="110622" creationId="{00000000-0000-0000-0000-000000000000}"/>
          </ac:spMkLst>
        </pc:spChg>
        <pc:spChg chg="del mod">
          <ac:chgData name="Youhuan Li" userId="31ef2ba0f36c268c" providerId="LiveId" clId="{BA4B67D3-0615-DE4A-A9CC-80FF98D1986C}" dt="2024-03-17T15:56:56.221" v="3037" actId="478"/>
          <ac:spMkLst>
            <pc:docMk/>
            <pc:sldMk cId="0" sldId="349"/>
            <ac:spMk id="110623" creationId="{00000000-0000-0000-0000-000000000000}"/>
          </ac:spMkLst>
        </pc:spChg>
        <pc:spChg chg="del">
          <ac:chgData name="Youhuan Li" userId="31ef2ba0f36c268c" providerId="LiveId" clId="{BA4B67D3-0615-DE4A-A9CC-80FF98D1986C}" dt="2024-03-17T15:56:56.221" v="3037" actId="478"/>
          <ac:spMkLst>
            <pc:docMk/>
            <pc:sldMk cId="0" sldId="349"/>
            <ac:spMk id="110626" creationId="{00000000-0000-0000-0000-000000000000}"/>
          </ac:spMkLst>
        </pc:spChg>
        <pc:grpChg chg="del">
          <ac:chgData name="Youhuan Li" userId="31ef2ba0f36c268c" providerId="LiveId" clId="{BA4B67D3-0615-DE4A-A9CC-80FF98D1986C}" dt="2024-03-17T15:56:56.221" v="3037" actId="478"/>
          <ac:grpSpMkLst>
            <pc:docMk/>
            <pc:sldMk cId="0" sldId="349"/>
            <ac:grpSpMk id="2" creationId="{00000000-0000-0000-0000-000000000000}"/>
          </ac:grpSpMkLst>
        </pc:grpChg>
        <pc:grpChg chg="del">
          <ac:chgData name="Youhuan Li" userId="31ef2ba0f36c268c" providerId="LiveId" clId="{BA4B67D3-0615-DE4A-A9CC-80FF98D1986C}" dt="2024-03-17T15:56:56.221" v="3037" actId="478"/>
          <ac:grpSpMkLst>
            <pc:docMk/>
            <pc:sldMk cId="0" sldId="349"/>
            <ac:grpSpMk id="3" creationId="{00000000-0000-0000-0000-000000000000}"/>
          </ac:grpSpMkLst>
        </pc:grpChg>
        <pc:grpChg chg="del">
          <ac:chgData name="Youhuan Li" userId="31ef2ba0f36c268c" providerId="LiveId" clId="{BA4B67D3-0615-DE4A-A9CC-80FF98D1986C}" dt="2024-03-17T15:56:56.221" v="3037" actId="478"/>
          <ac:grpSpMkLst>
            <pc:docMk/>
            <pc:sldMk cId="0" sldId="349"/>
            <ac:grpSpMk id="4" creationId="{00000000-0000-0000-0000-000000000000}"/>
          </ac:grpSpMkLst>
        </pc:grpChg>
        <pc:grpChg chg="del">
          <ac:chgData name="Youhuan Li" userId="31ef2ba0f36c268c" providerId="LiveId" clId="{BA4B67D3-0615-DE4A-A9CC-80FF98D1986C}" dt="2024-03-17T15:56:56.221" v="3037" actId="478"/>
          <ac:grpSpMkLst>
            <pc:docMk/>
            <pc:sldMk cId="0" sldId="349"/>
            <ac:grpSpMk id="5" creationId="{00000000-0000-0000-0000-000000000000}"/>
          </ac:grpSpMkLst>
        </pc:grpChg>
        <pc:grpChg chg="del">
          <ac:chgData name="Youhuan Li" userId="31ef2ba0f36c268c" providerId="LiveId" clId="{BA4B67D3-0615-DE4A-A9CC-80FF98D1986C}" dt="2024-03-17T15:56:56.221" v="3037" actId="478"/>
          <ac:grpSpMkLst>
            <pc:docMk/>
            <pc:sldMk cId="0" sldId="349"/>
            <ac:grpSpMk id="6" creationId="{00000000-0000-0000-0000-000000000000}"/>
          </ac:grpSpMkLst>
        </pc:grpChg>
        <pc:grpChg chg="del">
          <ac:chgData name="Youhuan Li" userId="31ef2ba0f36c268c" providerId="LiveId" clId="{BA4B67D3-0615-DE4A-A9CC-80FF98D1986C}" dt="2024-03-17T15:56:56.221" v="3037" actId="478"/>
          <ac:grpSpMkLst>
            <pc:docMk/>
            <pc:sldMk cId="0" sldId="349"/>
            <ac:grpSpMk id="8" creationId="{00000000-0000-0000-0000-000000000000}"/>
          </ac:grpSpMkLst>
        </pc:grpChg>
      </pc:sldChg>
      <pc:sldChg chg="addSp modSp add mod">
        <pc:chgData name="Youhuan Li" userId="31ef2ba0f36c268c" providerId="LiveId" clId="{BA4B67D3-0615-DE4A-A9CC-80FF98D1986C}" dt="2024-03-17T16:05:52.344" v="3795" actId="1076"/>
        <pc:sldMkLst>
          <pc:docMk/>
          <pc:sldMk cId="0" sldId="350"/>
        </pc:sldMkLst>
        <pc:spChg chg="add mod">
          <ac:chgData name="Youhuan Li" userId="31ef2ba0f36c268c" providerId="LiveId" clId="{BA4B67D3-0615-DE4A-A9CC-80FF98D1986C}" dt="2024-03-17T16:03:17.701" v="3644" actId="1076"/>
          <ac:spMkLst>
            <pc:docMk/>
            <pc:sldMk cId="0" sldId="350"/>
            <ac:spMk id="9" creationId="{923538CA-7B97-4A92-ADB1-7C4A8A686278}"/>
          </ac:spMkLst>
        </pc:spChg>
        <pc:spChg chg="add mod">
          <ac:chgData name="Youhuan Li" userId="31ef2ba0f36c268c" providerId="LiveId" clId="{BA4B67D3-0615-DE4A-A9CC-80FF98D1986C}" dt="2024-03-17T16:03:55.601" v="3680" actId="1076"/>
          <ac:spMkLst>
            <pc:docMk/>
            <pc:sldMk cId="0" sldId="350"/>
            <ac:spMk id="10" creationId="{30D3612F-876E-952D-2BEC-F93CEC60A37D}"/>
          </ac:spMkLst>
        </pc:spChg>
        <pc:spChg chg="mod">
          <ac:chgData name="Youhuan Li" userId="31ef2ba0f36c268c" providerId="LiveId" clId="{BA4B67D3-0615-DE4A-A9CC-80FF98D1986C}" dt="2024-03-17T16:04:54.621" v="3698" actId="1076"/>
          <ac:spMkLst>
            <pc:docMk/>
            <pc:sldMk cId="0" sldId="350"/>
            <ac:spMk id="64528" creationId="{00000000-0000-0000-0000-000000000000}"/>
          </ac:spMkLst>
        </pc:spChg>
        <pc:spChg chg="mod">
          <ac:chgData name="Youhuan Li" userId="31ef2ba0f36c268c" providerId="LiveId" clId="{BA4B67D3-0615-DE4A-A9CC-80FF98D1986C}" dt="2024-03-17T16:02:44.710" v="3597" actId="20577"/>
          <ac:spMkLst>
            <pc:docMk/>
            <pc:sldMk cId="0" sldId="350"/>
            <ac:spMk id="111644" creationId="{00000000-0000-0000-0000-000000000000}"/>
          </ac:spMkLst>
        </pc:spChg>
        <pc:spChg chg="mod">
          <ac:chgData name="Youhuan Li" userId="31ef2ba0f36c268c" providerId="LiveId" clId="{BA4B67D3-0615-DE4A-A9CC-80FF98D1986C}" dt="2024-03-17T16:04:48.351" v="3696" actId="1076"/>
          <ac:spMkLst>
            <pc:docMk/>
            <pc:sldMk cId="0" sldId="350"/>
            <ac:spMk id="111645" creationId="{00000000-0000-0000-0000-000000000000}"/>
          </ac:spMkLst>
        </pc:spChg>
        <pc:spChg chg="mod">
          <ac:chgData name="Youhuan Li" userId="31ef2ba0f36c268c" providerId="LiveId" clId="{BA4B67D3-0615-DE4A-A9CC-80FF98D1986C}" dt="2024-03-17T16:05:52.344" v="3795" actId="1076"/>
          <ac:spMkLst>
            <pc:docMk/>
            <pc:sldMk cId="0" sldId="350"/>
            <ac:spMk id="111646" creationId="{00000000-0000-0000-0000-000000000000}"/>
          </ac:spMkLst>
        </pc:spChg>
      </pc:sldChg>
      <pc:sldChg chg="ord">
        <pc:chgData name="Youhuan Li" userId="31ef2ba0f36c268c" providerId="LiveId" clId="{BA4B67D3-0615-DE4A-A9CC-80FF98D1986C}" dt="2024-03-17T14:41:06.754" v="1100" actId="20578"/>
        <pc:sldMkLst>
          <pc:docMk/>
          <pc:sldMk cId="0" sldId="351"/>
        </pc:sldMkLst>
      </pc:sldChg>
      <pc:sldChg chg="addSp delSp modSp add mod">
        <pc:chgData name="Youhuan Li" userId="31ef2ba0f36c268c" providerId="LiveId" clId="{BA4B67D3-0615-DE4A-A9CC-80FF98D1986C}" dt="2024-03-17T16:29:11.710" v="4475" actId="14100"/>
        <pc:sldMkLst>
          <pc:docMk/>
          <pc:sldMk cId="0" sldId="352"/>
        </pc:sldMkLst>
        <pc:spChg chg="add del">
          <ac:chgData name="Youhuan Li" userId="31ef2ba0f36c268c" providerId="LiveId" clId="{BA4B67D3-0615-DE4A-A9CC-80FF98D1986C}" dt="2024-03-17T16:28:38.221" v="4459" actId="22"/>
          <ac:spMkLst>
            <pc:docMk/>
            <pc:sldMk cId="0" sldId="352"/>
            <ac:spMk id="5" creationId="{2458BE7B-625B-9312-BD5F-90F849704C54}"/>
          </ac:spMkLst>
        </pc:spChg>
        <pc:spChg chg="add mod">
          <ac:chgData name="Youhuan Li" userId="31ef2ba0f36c268c" providerId="LiveId" clId="{BA4B67D3-0615-DE4A-A9CC-80FF98D1986C}" dt="2024-03-17T16:29:11.710" v="4475" actId="14100"/>
          <ac:spMkLst>
            <pc:docMk/>
            <pc:sldMk cId="0" sldId="352"/>
            <ac:spMk id="7" creationId="{D350C58D-3799-52B4-77DC-DBAA6792CA0A}"/>
          </ac:spMkLst>
        </pc:spChg>
        <pc:spChg chg="mod">
          <ac:chgData name="Youhuan Li" userId="31ef2ba0f36c268c" providerId="LiveId" clId="{BA4B67D3-0615-DE4A-A9CC-80FF98D1986C}" dt="2024-03-17T16:28:59.513" v="4469" actId="1076"/>
          <ac:spMkLst>
            <pc:docMk/>
            <pc:sldMk cId="0" sldId="352"/>
            <ac:spMk id="66562" creationId="{00000000-0000-0000-0000-000000000000}"/>
          </ac:spMkLst>
        </pc:spChg>
        <pc:spChg chg="mod">
          <ac:chgData name="Youhuan Li" userId="31ef2ba0f36c268c" providerId="LiveId" clId="{BA4B67D3-0615-DE4A-A9CC-80FF98D1986C}" dt="2024-03-17T16:28:59.513" v="4469" actId="1076"/>
          <ac:spMkLst>
            <pc:docMk/>
            <pc:sldMk cId="0" sldId="352"/>
            <ac:spMk id="66563" creationId="{00000000-0000-0000-0000-000000000000}"/>
          </ac:spMkLst>
        </pc:spChg>
        <pc:spChg chg="mod">
          <ac:chgData name="Youhuan Li" userId="31ef2ba0f36c268c" providerId="LiveId" clId="{BA4B67D3-0615-DE4A-A9CC-80FF98D1986C}" dt="2024-03-17T16:28:59.513" v="4469" actId="1076"/>
          <ac:spMkLst>
            <pc:docMk/>
            <pc:sldMk cId="0" sldId="352"/>
            <ac:spMk id="66564" creationId="{00000000-0000-0000-0000-000000000000}"/>
          </ac:spMkLst>
        </pc:spChg>
        <pc:spChg chg="mod">
          <ac:chgData name="Youhuan Li" userId="31ef2ba0f36c268c" providerId="LiveId" clId="{BA4B67D3-0615-DE4A-A9CC-80FF98D1986C}" dt="2024-03-17T16:28:59.513" v="4469" actId="1076"/>
          <ac:spMkLst>
            <pc:docMk/>
            <pc:sldMk cId="0" sldId="352"/>
            <ac:spMk id="66565" creationId="{00000000-0000-0000-0000-000000000000}"/>
          </ac:spMkLst>
        </pc:spChg>
        <pc:spChg chg="mod">
          <ac:chgData name="Youhuan Li" userId="31ef2ba0f36c268c" providerId="LiveId" clId="{BA4B67D3-0615-DE4A-A9CC-80FF98D1986C}" dt="2024-03-17T16:28:59.513" v="4469" actId="1076"/>
          <ac:spMkLst>
            <pc:docMk/>
            <pc:sldMk cId="0" sldId="352"/>
            <ac:spMk id="66566" creationId="{00000000-0000-0000-0000-000000000000}"/>
          </ac:spMkLst>
        </pc:spChg>
        <pc:spChg chg="mod">
          <ac:chgData name="Youhuan Li" userId="31ef2ba0f36c268c" providerId="LiveId" clId="{BA4B67D3-0615-DE4A-A9CC-80FF98D1986C}" dt="2024-03-17T16:28:59.513" v="4469" actId="1076"/>
          <ac:spMkLst>
            <pc:docMk/>
            <pc:sldMk cId="0" sldId="352"/>
            <ac:spMk id="113679" creationId="{00000000-0000-0000-0000-000000000000}"/>
          </ac:spMkLst>
        </pc:spChg>
        <pc:spChg chg="mod">
          <ac:chgData name="Youhuan Li" userId="31ef2ba0f36c268c" providerId="LiveId" clId="{BA4B67D3-0615-DE4A-A9CC-80FF98D1986C}" dt="2024-03-17T16:28:59.513" v="4469" actId="1076"/>
          <ac:spMkLst>
            <pc:docMk/>
            <pc:sldMk cId="0" sldId="352"/>
            <ac:spMk id="113680" creationId="{00000000-0000-0000-0000-000000000000}"/>
          </ac:spMkLst>
        </pc:spChg>
        <pc:spChg chg="mod">
          <ac:chgData name="Youhuan Li" userId="31ef2ba0f36c268c" providerId="LiveId" clId="{BA4B67D3-0615-DE4A-A9CC-80FF98D1986C}" dt="2024-03-17T16:28:59.513" v="4469" actId="1076"/>
          <ac:spMkLst>
            <pc:docMk/>
            <pc:sldMk cId="0" sldId="352"/>
            <ac:spMk id="113681" creationId="{00000000-0000-0000-0000-000000000000}"/>
          </ac:spMkLst>
        </pc:spChg>
        <pc:spChg chg="mod">
          <ac:chgData name="Youhuan Li" userId="31ef2ba0f36c268c" providerId="LiveId" clId="{BA4B67D3-0615-DE4A-A9CC-80FF98D1986C}" dt="2024-03-17T16:28:59.513" v="4469" actId="1076"/>
          <ac:spMkLst>
            <pc:docMk/>
            <pc:sldMk cId="0" sldId="352"/>
            <ac:spMk id="113682" creationId="{00000000-0000-0000-0000-000000000000}"/>
          </ac:spMkLst>
        </pc:spChg>
        <pc:spChg chg="mod">
          <ac:chgData name="Youhuan Li" userId="31ef2ba0f36c268c" providerId="LiveId" clId="{BA4B67D3-0615-DE4A-A9CC-80FF98D1986C}" dt="2024-03-17T16:28:59.513" v="4469" actId="1076"/>
          <ac:spMkLst>
            <pc:docMk/>
            <pc:sldMk cId="0" sldId="352"/>
            <ac:spMk id="113685" creationId="{00000000-0000-0000-0000-000000000000}"/>
          </ac:spMkLst>
        </pc:spChg>
        <pc:spChg chg="mod">
          <ac:chgData name="Youhuan Li" userId="31ef2ba0f36c268c" providerId="LiveId" clId="{BA4B67D3-0615-DE4A-A9CC-80FF98D1986C}" dt="2024-03-17T16:06:02.693" v="3801" actId="20577"/>
          <ac:spMkLst>
            <pc:docMk/>
            <pc:sldMk cId="0" sldId="352"/>
            <ac:spMk id="113686" creationId="{00000000-0000-0000-0000-000000000000}"/>
          </ac:spMkLst>
        </pc:spChg>
        <pc:spChg chg="mod">
          <ac:chgData name="Youhuan Li" userId="31ef2ba0f36c268c" providerId="LiveId" clId="{BA4B67D3-0615-DE4A-A9CC-80FF98D1986C}" dt="2024-03-17T16:29:02.220" v="4470" actId="1076"/>
          <ac:spMkLst>
            <pc:docMk/>
            <pc:sldMk cId="0" sldId="352"/>
            <ac:spMk id="113689" creationId="{00000000-0000-0000-0000-000000000000}"/>
          </ac:spMkLst>
        </pc:spChg>
        <pc:grpChg chg="mod">
          <ac:chgData name="Youhuan Li" userId="31ef2ba0f36c268c" providerId="LiveId" clId="{BA4B67D3-0615-DE4A-A9CC-80FF98D1986C}" dt="2024-03-17T16:28:59.513" v="4469" actId="1076"/>
          <ac:grpSpMkLst>
            <pc:docMk/>
            <pc:sldMk cId="0" sldId="352"/>
            <ac:grpSpMk id="2" creationId="{00000000-0000-0000-0000-000000000000}"/>
          </ac:grpSpMkLst>
        </pc:grpChg>
        <pc:grpChg chg="mod">
          <ac:chgData name="Youhuan Li" userId="31ef2ba0f36c268c" providerId="LiveId" clId="{BA4B67D3-0615-DE4A-A9CC-80FF98D1986C}" dt="2024-03-17T16:28:59.513" v="4469" actId="1076"/>
          <ac:grpSpMkLst>
            <pc:docMk/>
            <pc:sldMk cId="0" sldId="352"/>
            <ac:grpSpMk id="3" creationId="{00000000-0000-0000-0000-000000000000}"/>
          </ac:grpSpMkLst>
        </pc:grpChg>
      </pc:sldChg>
      <pc:sldChg chg="add">
        <pc:chgData name="Youhuan Li" userId="31ef2ba0f36c268c" providerId="LiveId" clId="{BA4B67D3-0615-DE4A-A9CC-80FF98D1986C}" dt="2024-03-17T14:56:04.329" v="1116"/>
        <pc:sldMkLst>
          <pc:docMk/>
          <pc:sldMk cId="0" sldId="354"/>
        </pc:sldMkLst>
      </pc:sldChg>
      <pc:sldChg chg="del">
        <pc:chgData name="Youhuan Li" userId="31ef2ba0f36c268c" providerId="LiveId" clId="{BA4B67D3-0615-DE4A-A9CC-80FF98D1986C}" dt="2024-03-17T14:41:18.262" v="1102" actId="2696"/>
        <pc:sldMkLst>
          <pc:docMk/>
          <pc:sldMk cId="0" sldId="355"/>
        </pc:sldMkLst>
      </pc:sldChg>
      <pc:sldChg chg="addSp modSp add del mod modTransition modAnim">
        <pc:chgData name="Youhuan Li" userId="31ef2ba0f36c268c" providerId="LiveId" clId="{BA4B67D3-0615-DE4A-A9CC-80FF98D1986C}" dt="2024-03-17T15:22:55.875" v="2447" actId="20577"/>
        <pc:sldMkLst>
          <pc:docMk/>
          <pc:sldMk cId="0" sldId="371"/>
        </pc:sldMkLst>
        <pc:spChg chg="add mod">
          <ac:chgData name="Youhuan Li" userId="31ef2ba0f36c268c" providerId="LiveId" clId="{BA4B67D3-0615-DE4A-A9CC-80FF98D1986C}" dt="2024-03-17T15:19:30.278" v="2033" actId="404"/>
          <ac:spMkLst>
            <pc:docMk/>
            <pc:sldMk cId="0" sldId="371"/>
            <ac:spMk id="3" creationId="{7E1BC616-7114-0D26-BCBD-8029F911D9BD}"/>
          </ac:spMkLst>
        </pc:spChg>
        <pc:spChg chg="add mod">
          <ac:chgData name="Youhuan Li" userId="31ef2ba0f36c268c" providerId="LiveId" clId="{BA4B67D3-0615-DE4A-A9CC-80FF98D1986C}" dt="2024-03-17T15:19:41.806" v="2036" actId="14100"/>
          <ac:spMkLst>
            <pc:docMk/>
            <pc:sldMk cId="0" sldId="371"/>
            <ac:spMk id="4" creationId="{58F09899-24CC-C918-76C4-778761011DE2}"/>
          </ac:spMkLst>
        </pc:spChg>
        <pc:spChg chg="add mod">
          <ac:chgData name="Youhuan Li" userId="31ef2ba0f36c268c" providerId="LiveId" clId="{BA4B67D3-0615-DE4A-A9CC-80FF98D1986C}" dt="2024-03-17T15:19:48.849" v="2037" actId="1076"/>
          <ac:spMkLst>
            <pc:docMk/>
            <pc:sldMk cId="0" sldId="371"/>
            <ac:spMk id="6" creationId="{FF637F82-CE26-2F11-12C6-9FD35A7F5067}"/>
          </ac:spMkLst>
        </pc:spChg>
        <pc:spChg chg="add mod">
          <ac:chgData name="Youhuan Li" userId="31ef2ba0f36c268c" providerId="LiveId" clId="{BA4B67D3-0615-DE4A-A9CC-80FF98D1986C}" dt="2024-03-17T15:22:55.875" v="2447" actId="20577"/>
          <ac:spMkLst>
            <pc:docMk/>
            <pc:sldMk cId="0" sldId="371"/>
            <ac:spMk id="9" creationId="{773F38C8-22F9-F754-AB5A-684507FA866A}"/>
          </ac:spMkLst>
        </pc:spChg>
        <pc:spChg chg="mod">
          <ac:chgData name="Youhuan Li" userId="31ef2ba0f36c268c" providerId="LiveId" clId="{BA4B67D3-0615-DE4A-A9CC-80FF98D1986C}" dt="2024-03-17T15:21:23.538" v="2196" actId="20577"/>
          <ac:spMkLst>
            <pc:docMk/>
            <pc:sldMk cId="0" sldId="371"/>
            <ac:spMk id="47108" creationId="{00000000-0000-0000-0000-000000000000}"/>
          </ac:spMkLst>
        </pc:spChg>
        <pc:spChg chg="mod">
          <ac:chgData name="Youhuan Li" userId="31ef2ba0f36c268c" providerId="LiveId" clId="{BA4B67D3-0615-DE4A-A9CC-80FF98D1986C}" dt="2024-03-17T14:16:06.795" v="137" actId="20577"/>
          <ac:spMkLst>
            <pc:docMk/>
            <pc:sldMk cId="0" sldId="371"/>
            <ac:spMk id="153602" creationId="{00000000-0000-0000-0000-000000000000}"/>
          </ac:spMkLst>
        </pc:spChg>
        <pc:spChg chg="mod">
          <ac:chgData name="Youhuan Li" userId="31ef2ba0f36c268c" providerId="LiveId" clId="{BA4B67D3-0615-DE4A-A9CC-80FF98D1986C}" dt="2024-03-17T15:19:37.861" v="2035" actId="1076"/>
          <ac:spMkLst>
            <pc:docMk/>
            <pc:sldMk cId="0" sldId="371"/>
            <ac:spMk id="153604" creationId="{00000000-0000-0000-0000-000000000000}"/>
          </ac:spMkLst>
        </pc:spChg>
        <pc:grpChg chg="add mod">
          <ac:chgData name="Youhuan Li" userId="31ef2ba0f36c268c" providerId="LiveId" clId="{BA4B67D3-0615-DE4A-A9CC-80FF98D1986C}" dt="2024-03-17T15:19:26.159" v="2031" actId="164"/>
          <ac:grpSpMkLst>
            <pc:docMk/>
            <pc:sldMk cId="0" sldId="371"/>
            <ac:grpSpMk id="7" creationId="{D6EC6E38-82A1-E48F-26B5-FCE7C0BEB991}"/>
          </ac:grpSpMkLst>
        </pc:grpChg>
        <pc:grpChg chg="add mod">
          <ac:chgData name="Youhuan Li" userId="31ef2ba0f36c268c" providerId="LiveId" clId="{BA4B67D3-0615-DE4A-A9CC-80FF98D1986C}" dt="2024-03-17T15:19:33.227" v="2034" actId="14100"/>
          <ac:grpSpMkLst>
            <pc:docMk/>
            <pc:sldMk cId="0" sldId="371"/>
            <ac:grpSpMk id="8" creationId="{149CF2D5-8C28-3ECA-7DBB-45D120C04350}"/>
          </ac:grpSpMkLst>
        </pc:grpChg>
      </pc:sldChg>
      <pc:sldChg chg="add del modTransition">
        <pc:chgData name="Youhuan Li" userId="31ef2ba0f36c268c" providerId="LiveId" clId="{BA4B67D3-0615-DE4A-A9CC-80FF98D1986C}" dt="2024-03-17T16:54:15.273" v="5159"/>
        <pc:sldMkLst>
          <pc:docMk/>
          <pc:sldMk cId="912428191" sldId="372"/>
        </pc:sldMkLst>
      </pc:sldChg>
      <pc:sldChg chg="modSp add del mod">
        <pc:chgData name="Youhuan Li" userId="31ef2ba0f36c268c" providerId="LiveId" clId="{BA4B67D3-0615-DE4A-A9CC-80FF98D1986C}" dt="2024-03-17T16:54:01.760" v="5157" actId="2696"/>
        <pc:sldMkLst>
          <pc:docMk/>
          <pc:sldMk cId="2758343603" sldId="372"/>
        </pc:sldMkLst>
        <pc:spChg chg="mod">
          <ac:chgData name="Youhuan Li" userId="31ef2ba0f36c268c" providerId="LiveId" clId="{BA4B67D3-0615-DE4A-A9CC-80FF98D1986C}" dt="2024-03-17T16:49:24.600" v="5059" actId="20577"/>
          <ac:spMkLst>
            <pc:docMk/>
            <pc:sldMk cId="2758343603" sldId="372"/>
            <ac:spMk id="154626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6:54:15.315" v="5160"/>
        <pc:sldMkLst>
          <pc:docMk/>
          <pc:sldMk cId="2758343603" sldId="372"/>
        </pc:sldMkLst>
      </pc:sldChg>
      <pc:sldChg chg="addSp modSp add mod modNotes">
        <pc:chgData name="Youhuan Li" userId="31ef2ba0f36c268c" providerId="LiveId" clId="{BA4B67D3-0615-DE4A-A9CC-80FF98D1986C}" dt="2024-03-17T15:35:58.902" v="2603" actId="13926"/>
        <pc:sldMkLst>
          <pc:docMk/>
          <pc:sldMk cId="0" sldId="373"/>
        </pc:sldMkLst>
        <pc:spChg chg="mod">
          <ac:chgData name="Youhuan Li" userId="31ef2ba0f36c268c" providerId="LiveId" clId="{BA4B67D3-0615-DE4A-A9CC-80FF98D1986C}" dt="2024-03-17T15:33:26.810" v="2581" actId="20577"/>
          <ac:spMkLst>
            <pc:docMk/>
            <pc:sldMk cId="0" sldId="373"/>
            <ac:spMk id="60419" creationId="{00000000-0000-0000-0000-000000000000}"/>
          </ac:spMkLst>
        </pc:spChg>
        <pc:spChg chg="mod">
          <ac:chgData name="Youhuan Li" userId="31ef2ba0f36c268c" providerId="LiveId" clId="{BA4B67D3-0615-DE4A-A9CC-80FF98D1986C}" dt="2024-03-17T15:32:47.323" v="2550" actId="1076"/>
          <ac:spMkLst>
            <pc:docMk/>
            <pc:sldMk cId="0" sldId="373"/>
            <ac:spMk id="60420" creationId="{00000000-0000-0000-0000-000000000000}"/>
          </ac:spMkLst>
        </pc:spChg>
        <pc:spChg chg="mod">
          <ac:chgData name="Youhuan Li" userId="31ef2ba0f36c268c" providerId="LiveId" clId="{BA4B67D3-0615-DE4A-A9CC-80FF98D1986C}" dt="2024-03-17T15:35:58.902" v="2603" actId="13926"/>
          <ac:spMkLst>
            <pc:docMk/>
            <pc:sldMk cId="0" sldId="373"/>
            <ac:spMk id="60426" creationId="{00000000-0000-0000-0000-000000000000}"/>
          </ac:spMkLst>
        </pc:spChg>
        <pc:spChg chg="mod">
          <ac:chgData name="Youhuan Li" userId="31ef2ba0f36c268c" providerId="LiveId" clId="{BA4B67D3-0615-DE4A-A9CC-80FF98D1986C}" dt="2024-03-17T15:34:09.135" v="2601" actId="404"/>
          <ac:spMkLst>
            <pc:docMk/>
            <pc:sldMk cId="0" sldId="373"/>
            <ac:spMk id="60428" creationId="{00000000-0000-0000-0000-000000000000}"/>
          </ac:spMkLst>
        </pc:spChg>
        <pc:spChg chg="mod">
          <ac:chgData name="Youhuan Li" userId="31ef2ba0f36c268c" providerId="LiveId" clId="{BA4B67D3-0615-DE4A-A9CC-80FF98D1986C}" dt="2024-03-17T15:32:39.417" v="2548" actId="14100"/>
          <ac:spMkLst>
            <pc:docMk/>
            <pc:sldMk cId="0" sldId="373"/>
            <ac:spMk id="60432" creationId="{00000000-0000-0000-0000-000000000000}"/>
          </ac:spMkLst>
        </pc:spChg>
        <pc:picChg chg="add mod">
          <ac:chgData name="Youhuan Li" userId="31ef2ba0f36c268c" providerId="LiveId" clId="{BA4B67D3-0615-DE4A-A9CC-80FF98D1986C}" dt="2024-03-17T15:32:09.528" v="2546" actId="1076"/>
          <ac:picMkLst>
            <pc:docMk/>
            <pc:sldMk cId="0" sldId="373"/>
            <ac:picMk id="2" creationId="{7120C226-D4BD-80B8-BD4D-D758E4C6C8BD}"/>
          </ac:picMkLst>
        </pc:picChg>
      </pc:sldChg>
      <pc:sldChg chg="addSp modSp add mod modNotes">
        <pc:chgData name="Youhuan Li" userId="31ef2ba0f36c268c" providerId="LiveId" clId="{BA4B67D3-0615-DE4A-A9CC-80FF98D1986C}" dt="2024-03-17T16:43:59.778" v="4798" actId="1076"/>
        <pc:sldMkLst>
          <pc:docMk/>
          <pc:sldMk cId="0" sldId="374"/>
        </pc:sldMkLst>
        <pc:spChg chg="add mod">
          <ac:chgData name="Youhuan Li" userId="31ef2ba0f36c268c" providerId="LiveId" clId="{BA4B67D3-0615-DE4A-A9CC-80FF98D1986C}" dt="2024-03-17T16:43:59.778" v="4798" actId="1076"/>
          <ac:spMkLst>
            <pc:docMk/>
            <pc:sldMk cId="0" sldId="374"/>
            <ac:spMk id="2" creationId="{E0194709-49A8-3729-66B1-67F0B2B18043}"/>
          </ac:spMkLst>
        </pc:spChg>
      </pc:sldChg>
      <pc:sldChg chg="add">
        <pc:chgData name="Youhuan Li" userId="31ef2ba0f36c268c" providerId="LiveId" clId="{BA4B67D3-0615-DE4A-A9CC-80FF98D1986C}" dt="2024-03-17T14:56:04.329" v="1116"/>
        <pc:sldMkLst>
          <pc:docMk/>
          <pc:sldMk cId="0" sldId="375"/>
        </pc:sldMkLst>
      </pc:sldChg>
      <pc:sldChg chg="add del">
        <pc:chgData name="Youhuan Li" userId="31ef2ba0f36c268c" providerId="LiveId" clId="{BA4B67D3-0615-DE4A-A9CC-80FF98D1986C}" dt="2024-03-17T14:56:04.329" v="1116"/>
        <pc:sldMkLst>
          <pc:docMk/>
          <pc:sldMk cId="0" sldId="376"/>
        </pc:sldMkLst>
      </pc:sldChg>
      <pc:sldChg chg="addSp modSp add mod modNotes">
        <pc:chgData name="Youhuan Li" userId="31ef2ba0f36c268c" providerId="LiveId" clId="{BA4B67D3-0615-DE4A-A9CC-80FF98D1986C}" dt="2024-03-17T16:48:07.394" v="4983" actId="20577"/>
        <pc:sldMkLst>
          <pc:docMk/>
          <pc:sldMk cId="0" sldId="377"/>
        </pc:sldMkLst>
        <pc:spChg chg="add mod">
          <ac:chgData name="Youhuan Li" userId="31ef2ba0f36c268c" providerId="LiveId" clId="{BA4B67D3-0615-DE4A-A9CC-80FF98D1986C}" dt="2024-03-17T16:48:07.394" v="4983" actId="20577"/>
          <ac:spMkLst>
            <pc:docMk/>
            <pc:sldMk cId="0" sldId="377"/>
            <ac:spMk id="2" creationId="{AD0A34D0-BF1C-6C6C-4100-6A4FC12200F6}"/>
          </ac:spMkLst>
        </pc:spChg>
      </pc:sldChg>
      <pc:sldChg chg="addSp modSp add mod modNotes">
        <pc:chgData name="Youhuan Li" userId="31ef2ba0f36c268c" providerId="LiveId" clId="{BA4B67D3-0615-DE4A-A9CC-80FF98D1986C}" dt="2024-03-17T16:47:52.504" v="4969" actId="20577"/>
        <pc:sldMkLst>
          <pc:docMk/>
          <pc:sldMk cId="0" sldId="378"/>
        </pc:sldMkLst>
        <pc:spChg chg="add mod">
          <ac:chgData name="Youhuan Li" userId="31ef2ba0f36c268c" providerId="LiveId" clId="{BA4B67D3-0615-DE4A-A9CC-80FF98D1986C}" dt="2024-03-17T16:47:52.504" v="4969" actId="20577"/>
          <ac:spMkLst>
            <pc:docMk/>
            <pc:sldMk cId="0" sldId="378"/>
            <ac:spMk id="2" creationId="{74D1F6F6-04CE-EA0A-94A9-9293841C599A}"/>
          </ac:spMkLst>
        </pc:spChg>
      </pc:sldChg>
      <pc:sldChg chg="addSp modSp add mod modNotes">
        <pc:chgData name="Youhuan Li" userId="31ef2ba0f36c268c" providerId="LiveId" clId="{BA4B67D3-0615-DE4A-A9CC-80FF98D1986C}" dt="2024-03-17T16:48:57.050" v="5055" actId="20577"/>
        <pc:sldMkLst>
          <pc:docMk/>
          <pc:sldMk cId="0" sldId="379"/>
        </pc:sldMkLst>
        <pc:spChg chg="add mod">
          <ac:chgData name="Youhuan Li" userId="31ef2ba0f36c268c" providerId="LiveId" clId="{BA4B67D3-0615-DE4A-A9CC-80FF98D1986C}" dt="2024-03-17T16:48:57.050" v="5055" actId="20577"/>
          <ac:spMkLst>
            <pc:docMk/>
            <pc:sldMk cId="0" sldId="379"/>
            <ac:spMk id="2" creationId="{DD583745-63A6-63C5-7CC9-6D3A3B8847CB}"/>
          </ac:spMkLst>
        </pc:spChg>
      </pc:sldChg>
      <pc:sldChg chg="modSp add mod">
        <pc:chgData name="Youhuan Li" userId="31ef2ba0f36c268c" providerId="LiveId" clId="{BA4B67D3-0615-DE4A-A9CC-80FF98D1986C}" dt="2024-03-17T17:25:51.473" v="6142" actId="13926"/>
        <pc:sldMkLst>
          <pc:docMk/>
          <pc:sldMk cId="0" sldId="381"/>
        </pc:sldMkLst>
        <pc:spChg chg="mod">
          <ac:chgData name="Youhuan Li" userId="31ef2ba0f36c268c" providerId="LiveId" clId="{BA4B67D3-0615-DE4A-A9CC-80FF98D1986C}" dt="2024-03-17T17:25:51.473" v="6142" actId="13926"/>
          <ac:spMkLst>
            <pc:docMk/>
            <pc:sldMk cId="0" sldId="381"/>
            <ac:spMk id="95256" creationId="{00000000-0000-0000-0000-000000000000}"/>
          </ac:spMkLst>
        </pc:spChg>
      </pc:sldChg>
      <pc:sldChg chg="modSp add del mod">
        <pc:chgData name="Youhuan Li" userId="31ef2ba0f36c268c" providerId="LiveId" clId="{BA4B67D3-0615-DE4A-A9CC-80FF98D1986C}" dt="2024-03-17T17:00:01.098" v="5385" actId="2696"/>
        <pc:sldMkLst>
          <pc:docMk/>
          <pc:sldMk cId="4148228365" sldId="382"/>
        </pc:sldMkLst>
        <pc:spChg chg="mod">
          <ac:chgData name="Youhuan Li" userId="31ef2ba0f36c268c" providerId="LiveId" clId="{BA4B67D3-0615-DE4A-A9CC-80FF98D1986C}" dt="2024-03-17T16:59:45.874" v="5384"/>
          <ac:spMkLst>
            <pc:docMk/>
            <pc:sldMk cId="4148228365" sldId="382"/>
            <ac:spMk id="164866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7:00:04.428" v="5386"/>
        <pc:sldMkLst>
          <pc:docMk/>
          <pc:sldMk cId="4148228365" sldId="382"/>
        </pc:sldMkLst>
      </pc:sldChg>
      <pc:sldChg chg="modSp add del mod">
        <pc:chgData name="Youhuan Li" userId="31ef2ba0f36c268c" providerId="LiveId" clId="{BA4B67D3-0615-DE4A-A9CC-80FF98D1986C}" dt="2024-03-17T17:00:01.098" v="5385" actId="2696"/>
        <pc:sldMkLst>
          <pc:docMk/>
          <pc:sldMk cId="2244050712" sldId="383"/>
        </pc:sldMkLst>
        <pc:spChg chg="mod">
          <ac:chgData name="Youhuan Li" userId="31ef2ba0f36c268c" providerId="LiveId" clId="{BA4B67D3-0615-DE4A-A9CC-80FF98D1986C}" dt="2024-03-17T16:59:42.895" v="5383"/>
          <ac:spMkLst>
            <pc:docMk/>
            <pc:sldMk cId="2244050712" sldId="383"/>
            <ac:spMk id="165890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7:00:04.428" v="5386"/>
        <pc:sldMkLst>
          <pc:docMk/>
          <pc:sldMk cId="2244050712" sldId="383"/>
        </pc:sldMkLst>
      </pc:sldChg>
      <pc:sldChg chg="modSp add del mod">
        <pc:chgData name="Youhuan Li" userId="31ef2ba0f36c268c" providerId="LiveId" clId="{BA4B67D3-0615-DE4A-A9CC-80FF98D1986C}" dt="2024-03-17T17:00:01.098" v="5385" actId="2696"/>
        <pc:sldMkLst>
          <pc:docMk/>
          <pc:sldMk cId="2108687506" sldId="384"/>
        </pc:sldMkLst>
        <pc:spChg chg="mod">
          <ac:chgData name="Youhuan Li" userId="31ef2ba0f36c268c" providerId="LiveId" clId="{BA4B67D3-0615-DE4A-A9CC-80FF98D1986C}" dt="2024-03-17T16:59:40.722" v="5382"/>
          <ac:spMkLst>
            <pc:docMk/>
            <pc:sldMk cId="2108687506" sldId="384"/>
            <ac:spMk id="166914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7:00:04.428" v="5386"/>
        <pc:sldMkLst>
          <pc:docMk/>
          <pc:sldMk cId="2108687506" sldId="384"/>
        </pc:sldMkLst>
      </pc:sldChg>
      <pc:sldChg chg="add">
        <pc:chgData name="Youhuan Li" userId="31ef2ba0f36c268c" providerId="LiveId" clId="{BA4B67D3-0615-DE4A-A9CC-80FF98D1986C}" dt="2024-03-17T17:00:04.428" v="5386"/>
        <pc:sldMkLst>
          <pc:docMk/>
          <pc:sldMk cId="2335839578" sldId="385"/>
        </pc:sldMkLst>
      </pc:sldChg>
      <pc:sldChg chg="modSp add del mod">
        <pc:chgData name="Youhuan Li" userId="31ef2ba0f36c268c" providerId="LiveId" clId="{BA4B67D3-0615-DE4A-A9CC-80FF98D1986C}" dt="2024-03-17T17:00:01.098" v="5385" actId="2696"/>
        <pc:sldMkLst>
          <pc:docMk/>
          <pc:sldMk cId="2335839578" sldId="385"/>
        </pc:sldMkLst>
        <pc:spChg chg="mod">
          <ac:chgData name="Youhuan Li" userId="31ef2ba0f36c268c" providerId="LiveId" clId="{BA4B67D3-0615-DE4A-A9CC-80FF98D1986C}" dt="2024-03-17T16:59:38.103" v="5381"/>
          <ac:spMkLst>
            <pc:docMk/>
            <pc:sldMk cId="2335839578" sldId="385"/>
            <ac:spMk id="167938" creationId="{00000000-0000-0000-0000-000000000000}"/>
          </ac:spMkLst>
        </pc:spChg>
      </pc:sldChg>
      <pc:sldChg chg="modSp add del mod">
        <pc:chgData name="Youhuan Li" userId="31ef2ba0f36c268c" providerId="LiveId" clId="{BA4B67D3-0615-DE4A-A9CC-80FF98D1986C}" dt="2024-03-17T17:00:01.098" v="5385" actId="2696"/>
        <pc:sldMkLst>
          <pc:docMk/>
          <pc:sldMk cId="541348621" sldId="386"/>
        </pc:sldMkLst>
        <pc:spChg chg="mod">
          <ac:chgData name="Youhuan Li" userId="31ef2ba0f36c268c" providerId="LiveId" clId="{BA4B67D3-0615-DE4A-A9CC-80FF98D1986C}" dt="2024-03-17T16:59:35.868" v="5380"/>
          <ac:spMkLst>
            <pc:docMk/>
            <pc:sldMk cId="541348621" sldId="386"/>
            <ac:spMk id="168962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7:00:04.428" v="5386"/>
        <pc:sldMkLst>
          <pc:docMk/>
          <pc:sldMk cId="541348621" sldId="386"/>
        </pc:sldMkLst>
      </pc:sldChg>
      <pc:sldChg chg="modSp add del mod">
        <pc:chgData name="Youhuan Li" userId="31ef2ba0f36c268c" providerId="LiveId" clId="{BA4B67D3-0615-DE4A-A9CC-80FF98D1986C}" dt="2024-03-17T17:00:01.098" v="5385" actId="2696"/>
        <pc:sldMkLst>
          <pc:docMk/>
          <pc:sldMk cId="2764699082" sldId="387"/>
        </pc:sldMkLst>
        <pc:spChg chg="mod">
          <ac:chgData name="Youhuan Li" userId="31ef2ba0f36c268c" providerId="LiveId" clId="{BA4B67D3-0615-DE4A-A9CC-80FF98D1986C}" dt="2024-03-17T16:59:33.049" v="5379"/>
          <ac:spMkLst>
            <pc:docMk/>
            <pc:sldMk cId="2764699082" sldId="387"/>
            <ac:spMk id="169986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7:00:04.428" v="5386"/>
        <pc:sldMkLst>
          <pc:docMk/>
          <pc:sldMk cId="2764699082" sldId="387"/>
        </pc:sldMkLst>
      </pc:sldChg>
      <pc:sldChg chg="modSp add del mod">
        <pc:chgData name="Youhuan Li" userId="31ef2ba0f36c268c" providerId="LiveId" clId="{BA4B67D3-0615-DE4A-A9CC-80FF98D1986C}" dt="2024-03-17T17:00:01.098" v="5385" actId="2696"/>
        <pc:sldMkLst>
          <pc:docMk/>
          <pc:sldMk cId="325814452" sldId="388"/>
        </pc:sldMkLst>
        <pc:spChg chg="mod">
          <ac:chgData name="Youhuan Li" userId="31ef2ba0f36c268c" providerId="LiveId" clId="{BA4B67D3-0615-DE4A-A9CC-80FF98D1986C}" dt="2024-03-17T16:59:30.159" v="5378"/>
          <ac:spMkLst>
            <pc:docMk/>
            <pc:sldMk cId="325814452" sldId="388"/>
            <ac:spMk id="171010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7:00:04.428" v="5386"/>
        <pc:sldMkLst>
          <pc:docMk/>
          <pc:sldMk cId="325814452" sldId="388"/>
        </pc:sldMkLst>
      </pc:sldChg>
      <pc:sldChg chg="add">
        <pc:chgData name="Youhuan Li" userId="31ef2ba0f36c268c" providerId="LiveId" clId="{BA4B67D3-0615-DE4A-A9CC-80FF98D1986C}" dt="2024-03-17T17:00:04.428" v="5386"/>
        <pc:sldMkLst>
          <pc:docMk/>
          <pc:sldMk cId="575194557" sldId="393"/>
        </pc:sldMkLst>
      </pc:sldChg>
      <pc:sldChg chg="modSp add del mod">
        <pc:chgData name="Youhuan Li" userId="31ef2ba0f36c268c" providerId="LiveId" clId="{BA4B67D3-0615-DE4A-A9CC-80FF98D1986C}" dt="2024-03-17T17:00:01.098" v="5385" actId="2696"/>
        <pc:sldMkLst>
          <pc:docMk/>
          <pc:sldMk cId="575194557" sldId="393"/>
        </pc:sldMkLst>
        <pc:spChg chg="mod">
          <ac:chgData name="Youhuan Li" userId="31ef2ba0f36c268c" providerId="LiveId" clId="{BA4B67D3-0615-DE4A-A9CC-80FF98D1986C}" dt="2024-03-17T16:59:27.561" v="5377"/>
          <ac:spMkLst>
            <pc:docMk/>
            <pc:sldMk cId="575194557" sldId="393"/>
            <ac:spMk id="176130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7:00:04.428" v="5386"/>
        <pc:sldMkLst>
          <pc:docMk/>
          <pc:sldMk cId="3261952632" sldId="394"/>
        </pc:sldMkLst>
      </pc:sldChg>
      <pc:sldChg chg="modSp add del mod">
        <pc:chgData name="Youhuan Li" userId="31ef2ba0f36c268c" providerId="LiveId" clId="{BA4B67D3-0615-DE4A-A9CC-80FF98D1986C}" dt="2024-03-17T17:00:01.098" v="5385" actId="2696"/>
        <pc:sldMkLst>
          <pc:docMk/>
          <pc:sldMk cId="3261952632" sldId="394"/>
        </pc:sldMkLst>
        <pc:spChg chg="mod">
          <ac:chgData name="Youhuan Li" userId="31ef2ba0f36c268c" providerId="LiveId" clId="{BA4B67D3-0615-DE4A-A9CC-80FF98D1986C}" dt="2024-03-17T16:59:25.161" v="5376"/>
          <ac:spMkLst>
            <pc:docMk/>
            <pc:sldMk cId="3261952632" sldId="394"/>
            <ac:spMk id="177154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6:54:15.315" v="5160"/>
        <pc:sldMkLst>
          <pc:docMk/>
          <pc:sldMk cId="2805238975" sldId="396"/>
        </pc:sldMkLst>
      </pc:sldChg>
      <pc:sldChg chg="addSp modSp add del mod">
        <pc:chgData name="Youhuan Li" userId="31ef2ba0f36c268c" providerId="LiveId" clId="{BA4B67D3-0615-DE4A-A9CC-80FF98D1986C}" dt="2024-03-17T16:54:01.760" v="5157" actId="2696"/>
        <pc:sldMkLst>
          <pc:docMk/>
          <pc:sldMk cId="2805238975" sldId="396"/>
        </pc:sldMkLst>
        <pc:spChg chg="add mod">
          <ac:chgData name="Youhuan Li" userId="31ef2ba0f36c268c" providerId="LiveId" clId="{BA4B67D3-0615-DE4A-A9CC-80FF98D1986C}" dt="2024-03-17T16:49:53.630" v="5061" actId="1076"/>
          <ac:spMkLst>
            <pc:docMk/>
            <pc:sldMk cId="2805238975" sldId="396"/>
            <ac:spMk id="3" creationId="{F910B95C-751D-DC5E-308E-76722A960B31}"/>
          </ac:spMkLst>
        </pc:spChg>
        <pc:spChg chg="mod">
          <ac:chgData name="Youhuan Li" userId="31ef2ba0f36c268c" providerId="LiveId" clId="{BA4B67D3-0615-DE4A-A9CC-80FF98D1986C}" dt="2024-03-17T16:53:05.948" v="5140" actId="20577"/>
          <ac:spMkLst>
            <pc:docMk/>
            <pc:sldMk cId="2805238975" sldId="396"/>
            <ac:spMk id="179202" creationId="{00000000-0000-0000-0000-000000000000}"/>
          </ac:spMkLst>
        </pc:spChg>
      </pc:sldChg>
      <pc:sldChg chg="add del modTransition">
        <pc:chgData name="Youhuan Li" userId="31ef2ba0f36c268c" providerId="LiveId" clId="{BA4B67D3-0615-DE4A-A9CC-80FF98D1986C}" dt="2024-03-17T16:54:15.273" v="5159"/>
        <pc:sldMkLst>
          <pc:docMk/>
          <pc:sldMk cId="2885780235" sldId="396"/>
        </pc:sldMkLst>
      </pc:sldChg>
      <pc:sldChg chg="add del modTransition">
        <pc:chgData name="Youhuan Li" userId="31ef2ba0f36c268c" providerId="LiveId" clId="{BA4B67D3-0615-DE4A-A9CC-80FF98D1986C}" dt="2024-03-17T16:54:15.273" v="5159"/>
        <pc:sldMkLst>
          <pc:docMk/>
          <pc:sldMk cId="2435230494" sldId="397"/>
        </pc:sldMkLst>
      </pc:sldChg>
      <pc:sldChg chg="modSp add del mod">
        <pc:chgData name="Youhuan Li" userId="31ef2ba0f36c268c" providerId="LiveId" clId="{BA4B67D3-0615-DE4A-A9CC-80FF98D1986C}" dt="2024-03-17T16:54:01.760" v="5157" actId="2696"/>
        <pc:sldMkLst>
          <pc:docMk/>
          <pc:sldMk cId="2950683290" sldId="397"/>
        </pc:sldMkLst>
        <pc:spChg chg="mod">
          <ac:chgData name="Youhuan Li" userId="31ef2ba0f36c268c" providerId="LiveId" clId="{BA4B67D3-0615-DE4A-A9CC-80FF98D1986C}" dt="2024-03-17T16:53:12.818" v="5142"/>
          <ac:spMkLst>
            <pc:docMk/>
            <pc:sldMk cId="2950683290" sldId="397"/>
            <ac:spMk id="180226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6:54:15.315" v="5160"/>
        <pc:sldMkLst>
          <pc:docMk/>
          <pc:sldMk cId="2950683290" sldId="397"/>
        </pc:sldMkLst>
      </pc:sldChg>
      <pc:sldChg chg="addSp modSp add mod">
        <pc:chgData name="Youhuan Li" userId="31ef2ba0f36c268c" providerId="LiveId" clId="{BA4B67D3-0615-DE4A-A9CC-80FF98D1986C}" dt="2024-03-17T16:32:05.644" v="4513" actId="20577"/>
        <pc:sldMkLst>
          <pc:docMk/>
          <pc:sldMk cId="0" sldId="399"/>
        </pc:sldMkLst>
        <pc:spChg chg="add mod">
          <ac:chgData name="Youhuan Li" userId="31ef2ba0f36c268c" providerId="LiveId" clId="{BA4B67D3-0615-DE4A-A9CC-80FF98D1986C}" dt="2024-03-17T16:31:57.759" v="4497" actId="207"/>
          <ac:spMkLst>
            <pc:docMk/>
            <pc:sldMk cId="0" sldId="399"/>
            <ac:spMk id="4" creationId="{AAA6EF99-5513-5BD9-5E8D-025C8AD602C4}"/>
          </ac:spMkLst>
        </pc:spChg>
        <pc:spChg chg="add mod">
          <ac:chgData name="Youhuan Li" userId="31ef2ba0f36c268c" providerId="LiveId" clId="{BA4B67D3-0615-DE4A-A9CC-80FF98D1986C}" dt="2024-03-17T16:32:05.644" v="4513" actId="20577"/>
          <ac:spMkLst>
            <pc:docMk/>
            <pc:sldMk cId="0" sldId="399"/>
            <ac:spMk id="5" creationId="{11625DE0-46E8-D360-2183-15AFF8FD61BD}"/>
          </ac:spMkLst>
        </pc:spChg>
        <pc:spChg chg="mod">
          <ac:chgData name="Youhuan Li" userId="31ef2ba0f36c268c" providerId="LiveId" clId="{BA4B67D3-0615-DE4A-A9CC-80FF98D1986C}" dt="2024-03-17T16:31:15.937" v="4482" actId="1076"/>
          <ac:spMkLst>
            <pc:docMk/>
            <pc:sldMk cId="0" sldId="399"/>
            <ac:spMk id="67588" creationId="{00000000-0000-0000-0000-000000000000}"/>
          </ac:spMkLst>
        </pc:spChg>
        <pc:spChg chg="mod">
          <ac:chgData name="Youhuan Li" userId="31ef2ba0f36c268c" providerId="LiveId" clId="{BA4B67D3-0615-DE4A-A9CC-80FF98D1986C}" dt="2024-03-17T16:31:19.845" v="4483" actId="1076"/>
          <ac:spMkLst>
            <pc:docMk/>
            <pc:sldMk cId="0" sldId="399"/>
            <ac:spMk id="67589" creationId="{00000000-0000-0000-0000-000000000000}"/>
          </ac:spMkLst>
        </pc:spChg>
        <pc:spChg chg="mod">
          <ac:chgData name="Youhuan Li" userId="31ef2ba0f36c268c" providerId="LiveId" clId="{BA4B67D3-0615-DE4A-A9CC-80FF98D1986C}" dt="2024-03-17T16:31:13.171" v="4481" actId="404"/>
          <ac:spMkLst>
            <pc:docMk/>
            <pc:sldMk cId="0" sldId="399"/>
            <ac:spMk id="182275" creationId="{00000000-0000-0000-0000-000000000000}"/>
          </ac:spMkLst>
        </pc:spChg>
        <pc:picChg chg="add mod">
          <ac:chgData name="Youhuan Li" userId="31ef2ba0f36c268c" providerId="LiveId" clId="{BA4B67D3-0615-DE4A-A9CC-80FF98D1986C}" dt="2024-03-17T16:31:26.279" v="4486" actId="1440"/>
          <ac:picMkLst>
            <pc:docMk/>
            <pc:sldMk cId="0" sldId="399"/>
            <ac:picMk id="2" creationId="{498736EA-67FD-CB7C-E601-517EB6EB5ECD}"/>
          </ac:picMkLst>
        </pc:picChg>
      </pc:sldChg>
      <pc:sldChg chg="modSp add del mod">
        <pc:chgData name="Youhuan Li" userId="31ef2ba0f36c268c" providerId="LiveId" clId="{BA4B67D3-0615-DE4A-A9CC-80FF98D1986C}" dt="2024-03-17T17:00:01.098" v="5385" actId="2696"/>
        <pc:sldMkLst>
          <pc:docMk/>
          <pc:sldMk cId="3824044576" sldId="400"/>
        </pc:sldMkLst>
        <pc:spChg chg="mod">
          <ac:chgData name="Youhuan Li" userId="31ef2ba0f36c268c" providerId="LiveId" clId="{BA4B67D3-0615-DE4A-A9CC-80FF98D1986C}" dt="2024-03-17T16:59:22.240" v="5375"/>
          <ac:spMkLst>
            <pc:docMk/>
            <pc:sldMk cId="3824044576" sldId="400"/>
            <ac:spMk id="196610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7:00:04.428" v="5386"/>
        <pc:sldMkLst>
          <pc:docMk/>
          <pc:sldMk cId="3824044576" sldId="400"/>
        </pc:sldMkLst>
      </pc:sldChg>
      <pc:sldChg chg="add">
        <pc:chgData name="Youhuan Li" userId="31ef2ba0f36c268c" providerId="LiveId" clId="{BA4B67D3-0615-DE4A-A9CC-80FF98D1986C}" dt="2024-03-17T17:00:04.428" v="5386"/>
        <pc:sldMkLst>
          <pc:docMk/>
          <pc:sldMk cId="2964614557" sldId="401"/>
        </pc:sldMkLst>
      </pc:sldChg>
      <pc:sldChg chg="modSp add del mod">
        <pc:chgData name="Youhuan Li" userId="31ef2ba0f36c268c" providerId="LiveId" clId="{BA4B67D3-0615-DE4A-A9CC-80FF98D1986C}" dt="2024-03-17T17:00:01.098" v="5385" actId="2696"/>
        <pc:sldMkLst>
          <pc:docMk/>
          <pc:sldMk cId="2964614557" sldId="401"/>
        </pc:sldMkLst>
        <pc:spChg chg="mod">
          <ac:chgData name="Youhuan Li" userId="31ef2ba0f36c268c" providerId="LiveId" clId="{BA4B67D3-0615-DE4A-A9CC-80FF98D1986C}" dt="2024-03-17T16:59:13.876" v="5372"/>
          <ac:spMkLst>
            <pc:docMk/>
            <pc:sldMk cId="2964614557" sldId="401"/>
            <ac:spMk id="197634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7:00:04.428" v="5386"/>
        <pc:sldMkLst>
          <pc:docMk/>
          <pc:sldMk cId="515081220" sldId="402"/>
        </pc:sldMkLst>
      </pc:sldChg>
      <pc:sldChg chg="modSp add del mod">
        <pc:chgData name="Youhuan Li" userId="31ef2ba0f36c268c" providerId="LiveId" clId="{BA4B67D3-0615-DE4A-A9CC-80FF98D1986C}" dt="2024-03-17T17:00:01.098" v="5385" actId="2696"/>
        <pc:sldMkLst>
          <pc:docMk/>
          <pc:sldMk cId="515081220" sldId="402"/>
        </pc:sldMkLst>
        <pc:spChg chg="mod">
          <ac:chgData name="Youhuan Li" userId="31ef2ba0f36c268c" providerId="LiveId" clId="{BA4B67D3-0615-DE4A-A9CC-80FF98D1986C}" dt="2024-03-17T16:59:19.419" v="5374"/>
          <ac:spMkLst>
            <pc:docMk/>
            <pc:sldMk cId="515081220" sldId="402"/>
            <ac:spMk id="198658" creationId="{00000000-0000-0000-0000-000000000000}"/>
          </ac:spMkLst>
        </pc:spChg>
      </pc:sldChg>
      <pc:sldChg chg="modSp add del mod">
        <pc:chgData name="Youhuan Li" userId="31ef2ba0f36c268c" providerId="LiveId" clId="{BA4B67D3-0615-DE4A-A9CC-80FF98D1986C}" dt="2024-03-17T17:00:01.098" v="5385" actId="2696"/>
        <pc:sldMkLst>
          <pc:docMk/>
          <pc:sldMk cId="598349367" sldId="403"/>
        </pc:sldMkLst>
        <pc:spChg chg="mod">
          <ac:chgData name="Youhuan Li" userId="31ef2ba0f36c268c" providerId="LiveId" clId="{BA4B67D3-0615-DE4A-A9CC-80FF98D1986C}" dt="2024-03-17T16:59:16.551" v="5373"/>
          <ac:spMkLst>
            <pc:docMk/>
            <pc:sldMk cId="598349367" sldId="403"/>
            <ac:spMk id="199682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7:00:04.428" v="5386"/>
        <pc:sldMkLst>
          <pc:docMk/>
          <pc:sldMk cId="598349367" sldId="403"/>
        </pc:sldMkLst>
      </pc:sldChg>
      <pc:sldChg chg="add">
        <pc:chgData name="Youhuan Li" userId="31ef2ba0f36c268c" providerId="LiveId" clId="{BA4B67D3-0615-DE4A-A9CC-80FF98D1986C}" dt="2024-03-17T17:00:04.428" v="5386"/>
        <pc:sldMkLst>
          <pc:docMk/>
          <pc:sldMk cId="2069013565" sldId="404"/>
        </pc:sldMkLst>
      </pc:sldChg>
      <pc:sldChg chg="modSp add del mod">
        <pc:chgData name="Youhuan Li" userId="31ef2ba0f36c268c" providerId="LiveId" clId="{BA4B67D3-0615-DE4A-A9CC-80FF98D1986C}" dt="2024-03-17T17:00:01.098" v="5385" actId="2696"/>
        <pc:sldMkLst>
          <pc:docMk/>
          <pc:sldMk cId="2069013565" sldId="404"/>
        </pc:sldMkLst>
        <pc:spChg chg="mod">
          <ac:chgData name="Youhuan Li" userId="31ef2ba0f36c268c" providerId="LiveId" clId="{BA4B67D3-0615-DE4A-A9CC-80FF98D1986C}" dt="2024-03-17T16:59:10.289" v="5371"/>
          <ac:spMkLst>
            <pc:docMk/>
            <pc:sldMk cId="2069013565" sldId="404"/>
            <ac:spMk id="200706" creationId="{00000000-0000-0000-0000-000000000000}"/>
          </ac:spMkLst>
        </pc:spChg>
      </pc:sldChg>
      <pc:sldChg chg="modSp add del mod">
        <pc:chgData name="Youhuan Li" userId="31ef2ba0f36c268c" providerId="LiveId" clId="{BA4B67D3-0615-DE4A-A9CC-80FF98D1986C}" dt="2024-03-17T17:00:01.098" v="5385" actId="2696"/>
        <pc:sldMkLst>
          <pc:docMk/>
          <pc:sldMk cId="1311420640" sldId="405"/>
        </pc:sldMkLst>
        <pc:spChg chg="mod">
          <ac:chgData name="Youhuan Li" userId="31ef2ba0f36c268c" providerId="LiveId" clId="{BA4B67D3-0615-DE4A-A9CC-80FF98D1986C}" dt="2024-03-17T16:59:07.756" v="5370"/>
          <ac:spMkLst>
            <pc:docMk/>
            <pc:sldMk cId="1311420640" sldId="405"/>
            <ac:spMk id="201730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7:00:04.428" v="5386"/>
        <pc:sldMkLst>
          <pc:docMk/>
          <pc:sldMk cId="1311420640" sldId="405"/>
        </pc:sldMkLst>
      </pc:sldChg>
      <pc:sldChg chg="add del modNotes">
        <pc:chgData name="Youhuan Li" userId="31ef2ba0f36c268c" providerId="LiveId" clId="{BA4B67D3-0615-DE4A-A9CC-80FF98D1986C}" dt="2024-03-17T17:00:01.098" v="5385" actId="2696"/>
        <pc:sldMkLst>
          <pc:docMk/>
          <pc:sldMk cId="686583641" sldId="406"/>
        </pc:sldMkLst>
      </pc:sldChg>
      <pc:sldChg chg="add">
        <pc:chgData name="Youhuan Li" userId="31ef2ba0f36c268c" providerId="LiveId" clId="{BA4B67D3-0615-DE4A-A9CC-80FF98D1986C}" dt="2024-03-17T17:00:04.428" v="5386"/>
        <pc:sldMkLst>
          <pc:docMk/>
          <pc:sldMk cId="686583641" sldId="406"/>
        </pc:sldMkLst>
      </pc:sldChg>
      <pc:sldChg chg="modSp add del mod">
        <pc:chgData name="Youhuan Li" userId="31ef2ba0f36c268c" providerId="LiveId" clId="{BA4B67D3-0615-DE4A-A9CC-80FF98D1986C}" dt="2024-03-17T17:00:01.098" v="5385" actId="2696"/>
        <pc:sldMkLst>
          <pc:docMk/>
          <pc:sldMk cId="1457972564" sldId="407"/>
        </pc:sldMkLst>
        <pc:spChg chg="mod">
          <ac:chgData name="Youhuan Li" userId="31ef2ba0f36c268c" providerId="LiveId" clId="{BA4B67D3-0615-DE4A-A9CC-80FF98D1986C}" dt="2024-03-17T16:58:55.642" v="5366"/>
          <ac:spMkLst>
            <pc:docMk/>
            <pc:sldMk cId="1457972564" sldId="407"/>
            <ac:spMk id="203778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7:00:04.428" v="5386"/>
        <pc:sldMkLst>
          <pc:docMk/>
          <pc:sldMk cId="1457972564" sldId="407"/>
        </pc:sldMkLst>
      </pc:sldChg>
      <pc:sldChg chg="modSp add del mod">
        <pc:chgData name="Youhuan Li" userId="31ef2ba0f36c268c" providerId="LiveId" clId="{BA4B67D3-0615-DE4A-A9CC-80FF98D1986C}" dt="2024-03-17T17:00:01.098" v="5385" actId="2696"/>
        <pc:sldMkLst>
          <pc:docMk/>
          <pc:sldMk cId="1212623263" sldId="408"/>
        </pc:sldMkLst>
        <pc:spChg chg="mod">
          <ac:chgData name="Youhuan Li" userId="31ef2ba0f36c268c" providerId="LiveId" clId="{BA4B67D3-0615-DE4A-A9CC-80FF98D1986C}" dt="2024-03-17T16:59:02.818" v="5369"/>
          <ac:spMkLst>
            <pc:docMk/>
            <pc:sldMk cId="1212623263" sldId="408"/>
            <ac:spMk id="204802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7:00:04.428" v="5386"/>
        <pc:sldMkLst>
          <pc:docMk/>
          <pc:sldMk cId="1212623263" sldId="408"/>
        </pc:sldMkLst>
      </pc:sldChg>
      <pc:sldChg chg="modSp add del mod">
        <pc:chgData name="Youhuan Li" userId="31ef2ba0f36c268c" providerId="LiveId" clId="{BA4B67D3-0615-DE4A-A9CC-80FF98D1986C}" dt="2024-03-17T17:00:01.098" v="5385" actId="2696"/>
        <pc:sldMkLst>
          <pc:docMk/>
          <pc:sldMk cId="3218891159" sldId="409"/>
        </pc:sldMkLst>
        <pc:spChg chg="mod">
          <ac:chgData name="Youhuan Li" userId="31ef2ba0f36c268c" providerId="LiveId" clId="{BA4B67D3-0615-DE4A-A9CC-80FF98D1986C}" dt="2024-03-17T16:58:58.258" v="5367"/>
          <ac:spMkLst>
            <pc:docMk/>
            <pc:sldMk cId="3218891159" sldId="409"/>
            <ac:spMk id="205826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7:00:04.428" v="5386"/>
        <pc:sldMkLst>
          <pc:docMk/>
          <pc:sldMk cId="3218891159" sldId="409"/>
        </pc:sldMkLst>
      </pc:sldChg>
      <pc:sldChg chg="add">
        <pc:chgData name="Youhuan Li" userId="31ef2ba0f36c268c" providerId="LiveId" clId="{BA4B67D3-0615-DE4A-A9CC-80FF98D1986C}" dt="2024-03-17T17:00:04.428" v="5386"/>
        <pc:sldMkLst>
          <pc:docMk/>
          <pc:sldMk cId="769938366" sldId="410"/>
        </pc:sldMkLst>
      </pc:sldChg>
      <pc:sldChg chg="modSp add del mod">
        <pc:chgData name="Youhuan Li" userId="31ef2ba0f36c268c" providerId="LiveId" clId="{BA4B67D3-0615-DE4A-A9CC-80FF98D1986C}" dt="2024-03-17T17:00:01.098" v="5385" actId="2696"/>
        <pc:sldMkLst>
          <pc:docMk/>
          <pc:sldMk cId="769938366" sldId="410"/>
        </pc:sldMkLst>
        <pc:spChg chg="mod">
          <ac:chgData name="Youhuan Li" userId="31ef2ba0f36c268c" providerId="LiveId" clId="{BA4B67D3-0615-DE4A-A9CC-80FF98D1986C}" dt="2024-03-17T16:58:48.217" v="5363" actId="20577"/>
          <ac:spMkLst>
            <pc:docMk/>
            <pc:sldMk cId="769938366" sldId="410"/>
            <ac:spMk id="206850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7:00:04.428" v="5386"/>
        <pc:sldMkLst>
          <pc:docMk/>
          <pc:sldMk cId="4119543799" sldId="411"/>
        </pc:sldMkLst>
      </pc:sldChg>
      <pc:sldChg chg="modSp add del mod">
        <pc:chgData name="Youhuan Li" userId="31ef2ba0f36c268c" providerId="LiveId" clId="{BA4B67D3-0615-DE4A-A9CC-80FF98D1986C}" dt="2024-03-17T17:00:01.098" v="5385" actId="2696"/>
        <pc:sldMkLst>
          <pc:docMk/>
          <pc:sldMk cId="4119543799" sldId="411"/>
        </pc:sldMkLst>
        <pc:spChg chg="mod">
          <ac:chgData name="Youhuan Li" userId="31ef2ba0f36c268c" providerId="LiveId" clId="{BA4B67D3-0615-DE4A-A9CC-80FF98D1986C}" dt="2024-03-17T16:59:00.606" v="5368"/>
          <ac:spMkLst>
            <pc:docMk/>
            <pc:sldMk cId="4119543799" sldId="411"/>
            <ac:spMk id="207874" creationId="{00000000-0000-0000-0000-000000000000}"/>
          </ac:spMkLst>
        </pc:spChg>
      </pc:sldChg>
      <pc:sldChg chg="add del modTransition">
        <pc:chgData name="Youhuan Li" userId="31ef2ba0f36c268c" providerId="LiveId" clId="{BA4B67D3-0615-DE4A-A9CC-80FF98D1986C}" dt="2024-03-17T16:54:15.273" v="5159"/>
        <pc:sldMkLst>
          <pc:docMk/>
          <pc:sldMk cId="633563016" sldId="412"/>
        </pc:sldMkLst>
      </pc:sldChg>
      <pc:sldChg chg="addSp modSp add del mod">
        <pc:chgData name="Youhuan Li" userId="31ef2ba0f36c268c" providerId="LiveId" clId="{BA4B67D3-0615-DE4A-A9CC-80FF98D1986C}" dt="2024-03-17T16:54:01.760" v="5157" actId="2696"/>
        <pc:sldMkLst>
          <pc:docMk/>
          <pc:sldMk cId="3456392100" sldId="412"/>
        </pc:sldMkLst>
        <pc:spChg chg="add mod">
          <ac:chgData name="Youhuan Li" userId="31ef2ba0f36c268c" providerId="LiveId" clId="{BA4B67D3-0615-DE4A-A9CC-80FF98D1986C}" dt="2024-03-17T16:52:52.887" v="5136" actId="207"/>
          <ac:spMkLst>
            <pc:docMk/>
            <pc:sldMk cId="3456392100" sldId="412"/>
            <ac:spMk id="3" creationId="{D6FB7463-068B-0AC5-5488-F19FA768AE6D}"/>
          </ac:spMkLst>
        </pc:spChg>
        <pc:spChg chg="mod">
          <ac:chgData name="Youhuan Li" userId="31ef2ba0f36c268c" providerId="LiveId" clId="{BA4B67D3-0615-DE4A-A9CC-80FF98D1986C}" dt="2024-03-17T16:53:10.033" v="5141"/>
          <ac:spMkLst>
            <pc:docMk/>
            <pc:sldMk cId="3456392100" sldId="412"/>
            <ac:spMk id="208898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6:54:15.315" v="5160"/>
        <pc:sldMkLst>
          <pc:docMk/>
          <pc:sldMk cId="3456392100" sldId="412"/>
        </pc:sldMkLst>
      </pc:sldChg>
      <pc:sldChg chg="add del modTransition">
        <pc:chgData name="Youhuan Li" userId="31ef2ba0f36c268c" providerId="LiveId" clId="{BA4B67D3-0615-DE4A-A9CC-80FF98D1986C}" dt="2024-03-17T16:54:15.273" v="5159"/>
        <pc:sldMkLst>
          <pc:docMk/>
          <pc:sldMk cId="1341427485" sldId="413"/>
        </pc:sldMkLst>
      </pc:sldChg>
      <pc:sldChg chg="modSp add del mod">
        <pc:chgData name="Youhuan Li" userId="31ef2ba0f36c268c" providerId="LiveId" clId="{BA4B67D3-0615-DE4A-A9CC-80FF98D1986C}" dt="2024-03-17T16:54:01.760" v="5157" actId="2696"/>
        <pc:sldMkLst>
          <pc:docMk/>
          <pc:sldMk cId="3053855521" sldId="413"/>
        </pc:sldMkLst>
        <pc:spChg chg="mod">
          <ac:chgData name="Youhuan Li" userId="31ef2ba0f36c268c" providerId="LiveId" clId="{BA4B67D3-0615-DE4A-A9CC-80FF98D1986C}" dt="2024-03-17T16:53:41.577" v="5154" actId="14100"/>
          <ac:spMkLst>
            <pc:docMk/>
            <pc:sldMk cId="3053855521" sldId="413"/>
            <ac:spMk id="2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6:54:15.315" v="5160"/>
        <pc:sldMkLst>
          <pc:docMk/>
          <pc:sldMk cId="3053855521" sldId="413"/>
        </pc:sldMkLst>
      </pc:sldChg>
      <pc:sldChg chg="modSp add del mod">
        <pc:chgData name="Youhuan Li" userId="31ef2ba0f36c268c" providerId="LiveId" clId="{BA4B67D3-0615-DE4A-A9CC-80FF98D1986C}" dt="2024-03-17T16:54:01.760" v="5157" actId="2696"/>
        <pc:sldMkLst>
          <pc:docMk/>
          <pc:sldMk cId="3144922132" sldId="415"/>
        </pc:sldMkLst>
        <pc:spChg chg="mod">
          <ac:chgData name="Youhuan Li" userId="31ef2ba0f36c268c" providerId="LiveId" clId="{BA4B67D3-0615-DE4A-A9CC-80FF98D1986C}" dt="2024-03-17T16:53:35.751" v="5152" actId="14100"/>
          <ac:spMkLst>
            <pc:docMk/>
            <pc:sldMk cId="3144922132" sldId="415"/>
            <ac:spMk id="180226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6:54:15.315" v="5160"/>
        <pc:sldMkLst>
          <pc:docMk/>
          <pc:sldMk cId="3144922132" sldId="415"/>
        </pc:sldMkLst>
      </pc:sldChg>
      <pc:sldChg chg="add del modTransition">
        <pc:chgData name="Youhuan Li" userId="31ef2ba0f36c268c" providerId="LiveId" clId="{BA4B67D3-0615-DE4A-A9CC-80FF98D1986C}" dt="2024-03-17T16:54:15.273" v="5159"/>
        <pc:sldMkLst>
          <pc:docMk/>
          <pc:sldMk cId="3528217033" sldId="415"/>
        </pc:sldMkLst>
      </pc:sldChg>
      <pc:sldChg chg="add">
        <pc:chgData name="Youhuan Li" userId="31ef2ba0f36c268c" providerId="LiveId" clId="{BA4B67D3-0615-DE4A-A9CC-80FF98D1986C}" dt="2024-03-17T16:54:15.315" v="5160"/>
        <pc:sldMkLst>
          <pc:docMk/>
          <pc:sldMk cId="435471259" sldId="418"/>
        </pc:sldMkLst>
      </pc:sldChg>
      <pc:sldChg chg="modSp add del mod">
        <pc:chgData name="Youhuan Li" userId="31ef2ba0f36c268c" providerId="LiveId" clId="{BA4B67D3-0615-DE4A-A9CC-80FF98D1986C}" dt="2024-03-17T16:54:01.760" v="5157" actId="2696"/>
        <pc:sldMkLst>
          <pc:docMk/>
          <pc:sldMk cId="435471259" sldId="418"/>
        </pc:sldMkLst>
        <pc:spChg chg="mod">
          <ac:chgData name="Youhuan Li" userId="31ef2ba0f36c268c" providerId="LiveId" clId="{BA4B67D3-0615-DE4A-A9CC-80FF98D1986C}" dt="2024-03-17T16:53:46.207" v="5156" actId="14100"/>
          <ac:spMkLst>
            <pc:docMk/>
            <pc:sldMk cId="435471259" sldId="418"/>
            <ac:spMk id="2" creationId="{00000000-0000-0000-0000-000000000000}"/>
          </ac:spMkLst>
        </pc:spChg>
      </pc:sldChg>
      <pc:sldChg chg="add del modTransition">
        <pc:chgData name="Youhuan Li" userId="31ef2ba0f36c268c" providerId="LiveId" clId="{BA4B67D3-0615-DE4A-A9CC-80FF98D1986C}" dt="2024-03-17T16:54:15.273" v="5159"/>
        <pc:sldMkLst>
          <pc:docMk/>
          <pc:sldMk cId="2776178445" sldId="418"/>
        </pc:sldMkLst>
      </pc:sldChg>
      <pc:sldChg chg="add del modTransition">
        <pc:chgData name="Youhuan Li" userId="31ef2ba0f36c268c" providerId="LiveId" clId="{BA4B67D3-0615-DE4A-A9CC-80FF98D1986C}" dt="2024-03-17T16:54:15.273" v="5159"/>
        <pc:sldMkLst>
          <pc:docMk/>
          <pc:sldMk cId="2266820155" sldId="419"/>
        </pc:sldMkLst>
      </pc:sldChg>
      <pc:sldChg chg="add">
        <pc:chgData name="Youhuan Li" userId="31ef2ba0f36c268c" providerId="LiveId" clId="{BA4B67D3-0615-DE4A-A9CC-80FF98D1986C}" dt="2024-03-17T16:54:15.315" v="5160"/>
        <pc:sldMkLst>
          <pc:docMk/>
          <pc:sldMk cId="2661473902" sldId="419"/>
        </pc:sldMkLst>
      </pc:sldChg>
      <pc:sldChg chg="modSp add del mod">
        <pc:chgData name="Youhuan Li" userId="31ef2ba0f36c268c" providerId="LiveId" clId="{BA4B67D3-0615-DE4A-A9CC-80FF98D1986C}" dt="2024-03-17T16:54:01.760" v="5157" actId="2696"/>
        <pc:sldMkLst>
          <pc:docMk/>
          <pc:sldMk cId="2661473902" sldId="419"/>
        </pc:sldMkLst>
        <pc:spChg chg="mod">
          <ac:chgData name="Youhuan Li" userId="31ef2ba0f36c268c" providerId="LiveId" clId="{BA4B67D3-0615-DE4A-A9CC-80FF98D1986C}" dt="2024-03-17T16:53:18.109" v="5144" actId="14100"/>
          <ac:spMkLst>
            <pc:docMk/>
            <pc:sldMk cId="2661473902" sldId="419"/>
            <ac:spMk id="180226" creationId="{00000000-0000-0000-0000-000000000000}"/>
          </ac:spMkLst>
        </pc:spChg>
      </pc:sldChg>
      <pc:sldChg chg="add del modTransition">
        <pc:chgData name="Youhuan Li" userId="31ef2ba0f36c268c" providerId="LiveId" clId="{BA4B67D3-0615-DE4A-A9CC-80FF98D1986C}" dt="2024-03-17T16:54:15.273" v="5159"/>
        <pc:sldMkLst>
          <pc:docMk/>
          <pc:sldMk cId="1673654417" sldId="420"/>
        </pc:sldMkLst>
      </pc:sldChg>
      <pc:sldChg chg="modSp add del mod">
        <pc:chgData name="Youhuan Li" userId="31ef2ba0f36c268c" providerId="LiveId" clId="{BA4B67D3-0615-DE4A-A9CC-80FF98D1986C}" dt="2024-03-17T16:54:01.760" v="5157" actId="2696"/>
        <pc:sldMkLst>
          <pc:docMk/>
          <pc:sldMk cId="2846565897" sldId="420"/>
        </pc:sldMkLst>
        <pc:spChg chg="mod">
          <ac:chgData name="Youhuan Li" userId="31ef2ba0f36c268c" providerId="LiveId" clId="{BA4B67D3-0615-DE4A-A9CC-80FF98D1986C}" dt="2024-03-17T16:53:22.598" v="5146" actId="14100"/>
          <ac:spMkLst>
            <pc:docMk/>
            <pc:sldMk cId="2846565897" sldId="420"/>
            <ac:spMk id="2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6:54:15.315" v="5160"/>
        <pc:sldMkLst>
          <pc:docMk/>
          <pc:sldMk cId="2846565897" sldId="420"/>
        </pc:sldMkLst>
      </pc:sldChg>
      <pc:sldChg chg="modSp add del mod">
        <pc:chgData name="Youhuan Li" userId="31ef2ba0f36c268c" providerId="LiveId" clId="{BA4B67D3-0615-DE4A-A9CC-80FF98D1986C}" dt="2024-03-17T16:54:01.760" v="5157" actId="2696"/>
        <pc:sldMkLst>
          <pc:docMk/>
          <pc:sldMk cId="725999574" sldId="421"/>
        </pc:sldMkLst>
        <pc:spChg chg="mod">
          <ac:chgData name="Youhuan Li" userId="31ef2ba0f36c268c" providerId="LiveId" clId="{BA4B67D3-0615-DE4A-A9CC-80FF98D1986C}" dt="2024-03-17T16:53:26.419" v="5148" actId="14100"/>
          <ac:spMkLst>
            <pc:docMk/>
            <pc:sldMk cId="725999574" sldId="421"/>
            <ac:spMk id="2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6:54:15.315" v="5160"/>
        <pc:sldMkLst>
          <pc:docMk/>
          <pc:sldMk cId="725999574" sldId="421"/>
        </pc:sldMkLst>
      </pc:sldChg>
      <pc:sldChg chg="add del modTransition">
        <pc:chgData name="Youhuan Li" userId="31ef2ba0f36c268c" providerId="LiveId" clId="{BA4B67D3-0615-DE4A-A9CC-80FF98D1986C}" dt="2024-03-17T16:54:15.273" v="5159"/>
        <pc:sldMkLst>
          <pc:docMk/>
          <pc:sldMk cId="840284320" sldId="421"/>
        </pc:sldMkLst>
      </pc:sldChg>
      <pc:sldChg chg="modSp add del mod modTransition modNotes">
        <pc:chgData name="Youhuan Li" userId="31ef2ba0f36c268c" providerId="LiveId" clId="{BA4B67D3-0615-DE4A-A9CC-80FF98D1986C}" dt="2024-03-17T17:37:33.490" v="6341" actId="2696"/>
        <pc:sldMkLst>
          <pc:docMk/>
          <pc:sldMk cId="0" sldId="422"/>
        </pc:sldMkLst>
        <pc:spChg chg="mod">
          <ac:chgData name="Youhuan Li" userId="31ef2ba0f36c268c" providerId="LiveId" clId="{BA4B67D3-0615-DE4A-A9CC-80FF98D1986C}" dt="2024-03-17T17:00:15.383" v="5388" actId="20577"/>
          <ac:spMkLst>
            <pc:docMk/>
            <pc:sldMk cId="0" sldId="422"/>
            <ac:spMk id="5" creationId="{00000000-0000-0000-0000-000000000000}"/>
          </ac:spMkLst>
        </pc:spChg>
      </pc:sldChg>
      <pc:sldChg chg="add">
        <pc:chgData name="Youhuan Li" userId="31ef2ba0f36c268c" providerId="LiveId" clId="{BA4B67D3-0615-DE4A-A9CC-80FF98D1986C}" dt="2024-03-17T17:37:38.874" v="6342"/>
        <pc:sldMkLst>
          <pc:docMk/>
          <pc:sldMk cId="2863515226" sldId="422"/>
        </pc:sldMkLst>
      </pc:sldChg>
      <pc:sldChg chg="del">
        <pc:chgData name="Youhuan Li" userId="31ef2ba0f36c268c" providerId="LiveId" clId="{BA4B67D3-0615-DE4A-A9CC-80FF98D1986C}" dt="2024-03-17T14:41:28.618" v="1105" actId="2696"/>
        <pc:sldMkLst>
          <pc:docMk/>
          <pc:sldMk cId="0" sldId="449"/>
        </pc:sldMkLst>
      </pc:sldChg>
      <pc:sldChg chg="del">
        <pc:chgData name="Youhuan Li" userId="31ef2ba0f36c268c" providerId="LiveId" clId="{BA4B67D3-0615-DE4A-A9CC-80FF98D1986C}" dt="2024-03-17T14:41:25.387" v="1104" actId="2696"/>
        <pc:sldMkLst>
          <pc:docMk/>
          <pc:sldMk cId="0" sldId="450"/>
        </pc:sldMkLst>
      </pc:sldChg>
      <pc:sldChg chg="del">
        <pc:chgData name="Youhuan Li" userId="31ef2ba0f36c268c" providerId="LiveId" clId="{BA4B67D3-0615-DE4A-A9CC-80FF98D1986C}" dt="2024-03-17T14:41:23.453" v="1103" actId="2696"/>
        <pc:sldMkLst>
          <pc:docMk/>
          <pc:sldMk cId="0" sldId="451"/>
        </pc:sldMkLst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455"/>
        </pc:sldMkLst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465"/>
        </pc:sldMkLst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466"/>
        </pc:sldMkLst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472"/>
        </pc:sldMkLst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474"/>
        </pc:sldMkLst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475"/>
        </pc:sldMkLst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476"/>
        </pc:sldMkLst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491"/>
        </pc:sldMkLst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492"/>
        </pc:sldMkLst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496"/>
        </pc:sldMkLst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497"/>
        </pc:sldMkLst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530"/>
        </pc:sldMkLst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534"/>
        </pc:sldMkLst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535"/>
        </pc:sldMkLst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536"/>
        </pc:sldMkLst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537"/>
        </pc:sldMkLst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538"/>
        </pc:sldMkLst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539"/>
        </pc:sldMkLst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540"/>
        </pc:sldMkLst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541"/>
        </pc:sldMkLst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542"/>
        </pc:sldMkLst>
      </pc:sldChg>
      <pc:sldChg chg="del">
        <pc:chgData name="Youhuan Li" userId="31ef2ba0f36c268c" providerId="LiveId" clId="{BA4B67D3-0615-DE4A-A9CC-80FF98D1986C}" dt="2024-03-17T14:40:56.250" v="1099" actId="2696"/>
        <pc:sldMkLst>
          <pc:docMk/>
          <pc:sldMk cId="0" sldId="561"/>
        </pc:sldMkLst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605"/>
        </pc:sldMkLst>
      </pc:sldChg>
      <pc:sldChg chg="modSp mod ord">
        <pc:chgData name="Youhuan Li" userId="31ef2ba0f36c268c" providerId="LiveId" clId="{BA4B67D3-0615-DE4A-A9CC-80FF98D1986C}" dt="2024-03-17T17:03:21.797" v="5436" actId="20577"/>
        <pc:sldMkLst>
          <pc:docMk/>
          <pc:sldMk cId="0" sldId="1492"/>
        </pc:sldMkLst>
        <pc:spChg chg="mod">
          <ac:chgData name="Youhuan Li" userId="31ef2ba0f36c268c" providerId="LiveId" clId="{BA4B67D3-0615-DE4A-A9CC-80FF98D1986C}" dt="2024-03-17T17:03:13.671" v="5429" actId="1076"/>
          <ac:spMkLst>
            <pc:docMk/>
            <pc:sldMk cId="0" sldId="1492"/>
            <ac:spMk id="2051" creationId="{00000000-0000-0000-0000-000000000000}"/>
          </ac:spMkLst>
        </pc:spChg>
        <pc:spChg chg="mod">
          <ac:chgData name="Youhuan Li" userId="31ef2ba0f36c268c" providerId="LiveId" clId="{BA4B67D3-0615-DE4A-A9CC-80FF98D1986C}" dt="2024-03-17T17:03:21.797" v="5436" actId="20577"/>
          <ac:spMkLst>
            <pc:docMk/>
            <pc:sldMk cId="0" sldId="1492"/>
            <ac:spMk id="3073" creationId="{00000000-0000-0000-0000-000000000000}"/>
          </ac:spMkLst>
        </pc:spChg>
      </pc:sldChg>
      <pc:sldChg chg="del">
        <pc:chgData name="Youhuan Li" userId="31ef2ba0f36c268c" providerId="LiveId" clId="{BA4B67D3-0615-DE4A-A9CC-80FF98D1986C}" dt="2024-03-17T17:00:41.588" v="5389" actId="2696"/>
        <pc:sldMkLst>
          <pc:docMk/>
          <pc:sldMk cId="0" sldId="1522"/>
        </pc:sldMkLst>
      </pc:sldChg>
      <pc:sldChg chg="modSp del mod ord">
        <pc:chgData name="Youhuan Li" userId="31ef2ba0f36c268c" providerId="LiveId" clId="{BA4B67D3-0615-DE4A-A9CC-80FF98D1986C}" dt="2024-03-17T17:37:33.490" v="6341" actId="2696"/>
        <pc:sldMkLst>
          <pc:docMk/>
          <pc:sldMk cId="0" sldId="1531"/>
        </pc:sldMkLst>
        <pc:spChg chg="mod">
          <ac:chgData name="Youhuan Li" userId="31ef2ba0f36c268c" providerId="LiveId" clId="{BA4B67D3-0615-DE4A-A9CC-80FF98D1986C}" dt="2024-03-17T16:54:35.881" v="5191" actId="20577"/>
          <ac:spMkLst>
            <pc:docMk/>
            <pc:sldMk cId="0" sldId="1531"/>
            <ac:spMk id="21506" creationId="{00000000-0000-0000-0000-000000000000}"/>
          </ac:spMkLst>
        </pc:spChg>
        <pc:spChg chg="mod">
          <ac:chgData name="Youhuan Li" userId="31ef2ba0f36c268c" providerId="LiveId" clId="{BA4B67D3-0615-DE4A-A9CC-80FF98D1986C}" dt="2024-03-17T16:55:21.351" v="5354" actId="404"/>
          <ac:spMkLst>
            <pc:docMk/>
            <pc:sldMk cId="0" sldId="1531"/>
            <ac:spMk id="21507" creationId="{00000000-0000-0000-0000-000000000000}"/>
          </ac:spMkLst>
        </pc:spChg>
      </pc:sldChg>
      <pc:sldChg chg="add modTransition">
        <pc:chgData name="Youhuan Li" userId="31ef2ba0f36c268c" providerId="LiveId" clId="{BA4B67D3-0615-DE4A-A9CC-80FF98D1986C}" dt="2024-03-17T17:37:38.874" v="6342"/>
        <pc:sldMkLst>
          <pc:docMk/>
          <pc:sldMk cId="1764020714" sldId="1531"/>
        </pc:sldMkLst>
      </pc:sldChg>
      <pc:sldChg chg="del">
        <pc:chgData name="Youhuan Li" userId="31ef2ba0f36c268c" providerId="LiveId" clId="{BA4B67D3-0615-DE4A-A9CC-80FF98D1986C}" dt="2024-03-17T14:40:53.620" v="1098" actId="2696"/>
        <pc:sldMkLst>
          <pc:docMk/>
          <pc:sldMk cId="0" sldId="1532"/>
        </pc:sldMkLst>
      </pc:sldChg>
      <pc:sldChg chg="del">
        <pc:chgData name="Youhuan Li" userId="31ef2ba0f36c268c" providerId="LiveId" clId="{BA4B67D3-0615-DE4A-A9CC-80FF98D1986C}" dt="2024-03-17T14:40:53.620" v="1098" actId="2696"/>
        <pc:sldMkLst>
          <pc:docMk/>
          <pc:sldMk cId="0" sldId="1533"/>
        </pc:sldMkLst>
      </pc:sldChg>
      <pc:sldChg chg="modSp add mod">
        <pc:chgData name="Youhuan Li" userId="31ef2ba0f36c268c" providerId="LiveId" clId="{BA4B67D3-0615-DE4A-A9CC-80FF98D1986C}" dt="2024-03-17T14:26:25.260" v="507" actId="20577"/>
        <pc:sldMkLst>
          <pc:docMk/>
          <pc:sldMk cId="0" sldId="1534"/>
        </pc:sldMkLst>
        <pc:spChg chg="mod">
          <ac:chgData name="Youhuan Li" userId="31ef2ba0f36c268c" providerId="LiveId" clId="{BA4B67D3-0615-DE4A-A9CC-80FF98D1986C}" dt="2024-03-17T14:26:25.260" v="507" actId="20577"/>
          <ac:spMkLst>
            <pc:docMk/>
            <pc:sldMk cId="0" sldId="1534"/>
            <ac:spMk id="12290" creationId="{00000000-0000-0000-0000-000000000000}"/>
          </ac:spMkLst>
        </pc:spChg>
      </pc:sldChg>
      <pc:sldChg chg="add del">
        <pc:chgData name="Youhuan Li" userId="31ef2ba0f36c268c" providerId="LiveId" clId="{BA4B67D3-0615-DE4A-A9CC-80FF98D1986C}" dt="2024-03-17T14:23:27.630" v="423" actId="2696"/>
        <pc:sldMkLst>
          <pc:docMk/>
          <pc:sldMk cId="4036804480" sldId="1534"/>
        </pc:sldMkLst>
      </pc:sldChg>
      <pc:sldChg chg="modSp add del mod modTransition">
        <pc:chgData name="Youhuan Li" userId="31ef2ba0f36c268c" providerId="LiveId" clId="{BA4B67D3-0615-DE4A-A9CC-80FF98D1986C}" dt="2024-03-17T14:27:47.793" v="530" actId="20577"/>
        <pc:sldMkLst>
          <pc:docMk/>
          <pc:sldMk cId="0" sldId="1535"/>
        </pc:sldMkLst>
        <pc:spChg chg="mod">
          <ac:chgData name="Youhuan Li" userId="31ef2ba0f36c268c" providerId="LiveId" clId="{BA4B67D3-0615-DE4A-A9CC-80FF98D1986C}" dt="2024-03-17T14:27:47.793" v="530" actId="20577"/>
          <ac:spMkLst>
            <pc:docMk/>
            <pc:sldMk cId="0" sldId="1535"/>
            <ac:spMk id="13315" creationId="{00000000-0000-0000-0000-000000000000}"/>
          </ac:spMkLst>
        </pc:spChg>
      </pc:sldChg>
      <pc:sldChg chg="addSp modSp add mod">
        <pc:chgData name="Youhuan Li" userId="31ef2ba0f36c268c" providerId="LiveId" clId="{BA4B67D3-0615-DE4A-A9CC-80FF98D1986C}" dt="2024-03-17T14:34:59.422" v="728" actId="207"/>
        <pc:sldMkLst>
          <pc:docMk/>
          <pc:sldMk cId="1974493213" sldId="1536"/>
        </pc:sldMkLst>
        <pc:spChg chg="add mod">
          <ac:chgData name="Youhuan Li" userId="31ef2ba0f36c268c" providerId="LiveId" clId="{BA4B67D3-0615-DE4A-A9CC-80FF98D1986C}" dt="2024-03-17T14:34:59.422" v="728" actId="207"/>
          <ac:spMkLst>
            <pc:docMk/>
            <pc:sldMk cId="1974493213" sldId="1536"/>
            <ac:spMk id="3" creationId="{9713A10B-2B3C-44FB-23BC-C573E3E55C93}"/>
          </ac:spMkLst>
        </pc:spChg>
        <pc:spChg chg="mod">
          <ac:chgData name="Youhuan Li" userId="31ef2ba0f36c268c" providerId="LiveId" clId="{BA4B67D3-0615-DE4A-A9CC-80FF98D1986C}" dt="2024-03-17T14:33:52.227" v="590" actId="14100"/>
          <ac:spMkLst>
            <pc:docMk/>
            <pc:sldMk cId="1974493213" sldId="1536"/>
            <ac:spMk id="9219" creationId="{00000000-0000-0000-0000-000000000000}"/>
          </ac:spMkLst>
        </pc:spChg>
      </pc:sldChg>
      <pc:sldChg chg="addSp delSp modSp add mod ord">
        <pc:chgData name="Youhuan Li" userId="31ef2ba0f36c268c" providerId="LiveId" clId="{BA4B67D3-0615-DE4A-A9CC-80FF98D1986C}" dt="2024-03-17T14:32:56.318" v="584" actId="14100"/>
        <pc:sldMkLst>
          <pc:docMk/>
          <pc:sldMk cId="502455775" sldId="1537"/>
        </pc:sldMkLst>
        <pc:spChg chg="add mod">
          <ac:chgData name="Youhuan Li" userId="31ef2ba0f36c268c" providerId="LiveId" clId="{BA4B67D3-0615-DE4A-A9CC-80FF98D1986C}" dt="2024-03-17T14:32:09.042" v="573" actId="404"/>
          <ac:spMkLst>
            <pc:docMk/>
            <pc:sldMk cId="502455775" sldId="1537"/>
            <ac:spMk id="2" creationId="{460CB66E-F393-D58A-EF63-6F037DC2EAA2}"/>
          </ac:spMkLst>
        </pc:spChg>
        <pc:spChg chg="add mod">
          <ac:chgData name="Youhuan Li" userId="31ef2ba0f36c268c" providerId="LiveId" clId="{BA4B67D3-0615-DE4A-A9CC-80FF98D1986C}" dt="2024-03-17T14:32:09.042" v="573" actId="404"/>
          <ac:spMkLst>
            <pc:docMk/>
            <pc:sldMk cId="502455775" sldId="1537"/>
            <ac:spMk id="4" creationId="{97A95F56-63D8-4CE6-316F-43B6412E19D0}"/>
          </ac:spMkLst>
        </pc:spChg>
        <pc:spChg chg="add del mod">
          <ac:chgData name="Youhuan Li" userId="31ef2ba0f36c268c" providerId="LiveId" clId="{BA4B67D3-0615-DE4A-A9CC-80FF98D1986C}" dt="2024-03-17T14:31:12.550" v="555"/>
          <ac:spMkLst>
            <pc:docMk/>
            <pc:sldMk cId="502455775" sldId="1537"/>
            <ac:spMk id="5" creationId="{E547A121-0B1F-4743-B3D0-4BFB9C927786}"/>
          </ac:spMkLst>
        </pc:spChg>
        <pc:spChg chg="add mod">
          <ac:chgData name="Youhuan Li" userId="31ef2ba0f36c268c" providerId="LiveId" clId="{BA4B67D3-0615-DE4A-A9CC-80FF98D1986C}" dt="2024-03-17T14:32:15.144" v="575" actId="1076"/>
          <ac:spMkLst>
            <pc:docMk/>
            <pc:sldMk cId="502455775" sldId="1537"/>
            <ac:spMk id="6" creationId="{43FFACE7-B7A7-8599-C18D-FCBEFECD7599}"/>
          </ac:spMkLst>
        </pc:spChg>
        <pc:spChg chg="add mod">
          <ac:chgData name="Youhuan Li" userId="31ef2ba0f36c268c" providerId="LiveId" clId="{BA4B67D3-0615-DE4A-A9CC-80FF98D1986C}" dt="2024-03-17T14:32:56.318" v="584" actId="14100"/>
          <ac:spMkLst>
            <pc:docMk/>
            <pc:sldMk cId="502455775" sldId="1537"/>
            <ac:spMk id="9" creationId="{3F077B37-BEAD-4B51-CBC7-86C656DE6C17}"/>
          </ac:spMkLst>
        </pc:spChg>
        <pc:spChg chg="mod">
          <ac:chgData name="Youhuan Li" userId="31ef2ba0f36c268c" providerId="LiveId" clId="{BA4B67D3-0615-DE4A-A9CC-80FF98D1986C}" dt="2024-03-17T14:32:01.505" v="571" actId="15"/>
          <ac:spMkLst>
            <pc:docMk/>
            <pc:sldMk cId="502455775" sldId="1537"/>
            <ac:spMk id="9219" creationId="{00000000-0000-0000-0000-000000000000}"/>
          </ac:spMkLst>
        </pc:spChg>
        <pc:grpChg chg="add mod">
          <ac:chgData name="Youhuan Li" userId="31ef2ba0f36c268c" providerId="LiveId" clId="{BA4B67D3-0615-DE4A-A9CC-80FF98D1986C}" dt="2024-03-17T14:32:12.654" v="574" actId="1076"/>
          <ac:grpSpMkLst>
            <pc:docMk/>
            <pc:sldMk cId="502455775" sldId="1537"/>
            <ac:grpSpMk id="7" creationId="{A40FDD5B-C222-D77A-95E2-F22A4E3BF800}"/>
          </ac:grpSpMkLst>
        </pc:grpChg>
      </pc:sldChg>
      <pc:sldChg chg="addSp modSp add mod">
        <pc:chgData name="Youhuan Li" userId="31ef2ba0f36c268c" providerId="LiveId" clId="{BA4B67D3-0615-DE4A-A9CC-80FF98D1986C}" dt="2024-03-17T14:39:00.219" v="1011" actId="207"/>
        <pc:sldMkLst>
          <pc:docMk/>
          <pc:sldMk cId="590310618" sldId="1538"/>
        </pc:sldMkLst>
        <pc:spChg chg="add mod">
          <ac:chgData name="Youhuan Li" userId="31ef2ba0f36c268c" providerId="LiveId" clId="{BA4B67D3-0615-DE4A-A9CC-80FF98D1986C}" dt="2024-03-17T14:39:00.219" v="1011" actId="207"/>
          <ac:spMkLst>
            <pc:docMk/>
            <pc:sldMk cId="590310618" sldId="1538"/>
            <ac:spMk id="3" creationId="{F3950CA9-BB3A-1F8D-7706-EC3804F00116}"/>
          </ac:spMkLst>
        </pc:spChg>
        <pc:spChg chg="mod">
          <ac:chgData name="Youhuan Li" userId="31ef2ba0f36c268c" providerId="LiveId" clId="{BA4B67D3-0615-DE4A-A9CC-80FF98D1986C}" dt="2024-03-17T14:37:32.403" v="930" actId="6549"/>
          <ac:spMkLst>
            <pc:docMk/>
            <pc:sldMk cId="590310618" sldId="1538"/>
            <ac:spMk id="50179" creationId="{00000000-0000-0000-0000-000000000000}"/>
          </ac:spMkLst>
        </pc:spChg>
      </pc:sldChg>
      <pc:sldChg chg="delSp modSp add mod delAnim">
        <pc:chgData name="Youhuan Li" userId="31ef2ba0f36c268c" providerId="LiveId" clId="{BA4B67D3-0615-DE4A-A9CC-80FF98D1986C}" dt="2024-03-17T16:05:47.311" v="3794" actId="478"/>
        <pc:sldMkLst>
          <pc:docMk/>
          <pc:sldMk cId="0" sldId="1539"/>
        </pc:sldMkLst>
        <pc:spChg chg="mod">
          <ac:chgData name="Youhuan Li" userId="31ef2ba0f36c268c" providerId="LiveId" clId="{BA4B67D3-0615-DE4A-A9CC-80FF98D1986C}" dt="2024-03-17T16:05:02.474" v="3704" actId="20577"/>
          <ac:spMkLst>
            <pc:docMk/>
            <pc:sldMk cId="0" sldId="1539"/>
            <ac:spMk id="112667" creationId="{00000000-0000-0000-0000-000000000000}"/>
          </ac:spMkLst>
        </pc:spChg>
        <pc:spChg chg="mod">
          <ac:chgData name="Youhuan Li" userId="31ef2ba0f36c268c" providerId="LiveId" clId="{BA4B67D3-0615-DE4A-A9CC-80FF98D1986C}" dt="2024-03-17T16:05:37.999" v="3792" actId="20577"/>
          <ac:spMkLst>
            <pc:docMk/>
            <pc:sldMk cId="0" sldId="1539"/>
            <ac:spMk id="112668" creationId="{00000000-0000-0000-0000-000000000000}"/>
          </ac:spMkLst>
        </pc:spChg>
        <pc:spChg chg="mod">
          <ac:chgData name="Youhuan Li" userId="31ef2ba0f36c268c" providerId="LiveId" clId="{BA4B67D3-0615-DE4A-A9CC-80FF98D1986C}" dt="2024-03-17T16:05:41.270" v="3793" actId="1076"/>
          <ac:spMkLst>
            <pc:docMk/>
            <pc:sldMk cId="0" sldId="1539"/>
            <ac:spMk id="112669" creationId="{00000000-0000-0000-0000-000000000000}"/>
          </ac:spMkLst>
        </pc:spChg>
        <pc:spChg chg="del">
          <ac:chgData name="Youhuan Li" userId="31ef2ba0f36c268c" providerId="LiveId" clId="{BA4B67D3-0615-DE4A-A9CC-80FF98D1986C}" dt="2024-03-17T16:05:47.311" v="3794" actId="478"/>
          <ac:spMkLst>
            <pc:docMk/>
            <pc:sldMk cId="0" sldId="1539"/>
            <ac:spMk id="112670" creationId="{00000000-0000-0000-0000-000000000000}"/>
          </ac:spMkLst>
        </pc:spChg>
      </pc:sldChg>
      <pc:sldChg chg="modSp add mod">
        <pc:chgData name="Youhuan Li" userId="31ef2ba0f36c268c" providerId="LiveId" clId="{BA4B67D3-0615-DE4A-A9CC-80FF98D1986C}" dt="2024-03-17T15:50:29.109" v="2913" actId="20577"/>
        <pc:sldMkLst>
          <pc:docMk/>
          <pc:sldMk cId="4091798846" sldId="1540"/>
        </pc:sldMkLst>
        <pc:spChg chg="mod">
          <ac:chgData name="Youhuan Li" userId="31ef2ba0f36c268c" providerId="LiveId" clId="{BA4B67D3-0615-DE4A-A9CC-80FF98D1986C}" dt="2024-03-17T15:46:50.038" v="2708" actId="1076"/>
          <ac:spMkLst>
            <pc:docMk/>
            <pc:sldMk cId="4091798846" sldId="1540"/>
            <ac:spMk id="3" creationId="{F6798092-8A52-AC94-5B32-CB741C9238CA}"/>
          </ac:spMkLst>
        </pc:spChg>
        <pc:spChg chg="mod">
          <ac:chgData name="Youhuan Li" userId="31ef2ba0f36c268c" providerId="LiveId" clId="{BA4B67D3-0615-DE4A-A9CC-80FF98D1986C}" dt="2024-03-17T15:48:28.329" v="2725" actId="1076"/>
          <ac:spMkLst>
            <pc:docMk/>
            <pc:sldMk cId="4091798846" sldId="1540"/>
            <ac:spMk id="61444" creationId="{00000000-0000-0000-0000-000000000000}"/>
          </ac:spMkLst>
        </pc:spChg>
        <pc:spChg chg="mod">
          <ac:chgData name="Youhuan Li" userId="31ef2ba0f36c268c" providerId="LiveId" clId="{BA4B67D3-0615-DE4A-A9CC-80FF98D1986C}" dt="2024-03-17T15:48:36.068" v="2728" actId="1076"/>
          <ac:spMkLst>
            <pc:docMk/>
            <pc:sldMk cId="4091798846" sldId="1540"/>
            <ac:spMk id="61445" creationId="{00000000-0000-0000-0000-000000000000}"/>
          </ac:spMkLst>
        </pc:spChg>
        <pc:spChg chg="mod">
          <ac:chgData name="Youhuan Li" userId="31ef2ba0f36c268c" providerId="LiveId" clId="{BA4B67D3-0615-DE4A-A9CC-80FF98D1986C}" dt="2024-03-17T15:48:38.026" v="2729" actId="1076"/>
          <ac:spMkLst>
            <pc:docMk/>
            <pc:sldMk cId="4091798846" sldId="1540"/>
            <ac:spMk id="61446" creationId="{00000000-0000-0000-0000-000000000000}"/>
          </ac:spMkLst>
        </pc:spChg>
        <pc:spChg chg="mod">
          <ac:chgData name="Youhuan Li" userId="31ef2ba0f36c268c" providerId="LiveId" clId="{BA4B67D3-0615-DE4A-A9CC-80FF98D1986C}" dt="2024-03-17T15:48:17.619" v="2721" actId="1076"/>
          <ac:spMkLst>
            <pc:docMk/>
            <pc:sldMk cId="4091798846" sldId="1540"/>
            <ac:spMk id="61447" creationId="{00000000-0000-0000-0000-000000000000}"/>
          </ac:spMkLst>
        </pc:spChg>
        <pc:spChg chg="mod">
          <ac:chgData name="Youhuan Li" userId="31ef2ba0f36c268c" providerId="LiveId" clId="{BA4B67D3-0615-DE4A-A9CC-80FF98D1986C}" dt="2024-03-17T15:48:22.500" v="2723" actId="1076"/>
          <ac:spMkLst>
            <pc:docMk/>
            <pc:sldMk cId="4091798846" sldId="1540"/>
            <ac:spMk id="61448" creationId="{00000000-0000-0000-0000-000000000000}"/>
          </ac:spMkLst>
        </pc:spChg>
        <pc:spChg chg="mod">
          <ac:chgData name="Youhuan Li" userId="31ef2ba0f36c268c" providerId="LiveId" clId="{BA4B67D3-0615-DE4A-A9CC-80FF98D1986C}" dt="2024-03-17T15:48:30.961" v="2726" actId="1076"/>
          <ac:spMkLst>
            <pc:docMk/>
            <pc:sldMk cId="4091798846" sldId="1540"/>
            <ac:spMk id="61449" creationId="{00000000-0000-0000-0000-000000000000}"/>
          </ac:spMkLst>
        </pc:spChg>
        <pc:spChg chg="mod">
          <ac:chgData name="Youhuan Li" userId="31ef2ba0f36c268c" providerId="LiveId" clId="{BA4B67D3-0615-DE4A-A9CC-80FF98D1986C}" dt="2024-03-17T15:48:33.519" v="2727" actId="14100"/>
          <ac:spMkLst>
            <pc:docMk/>
            <pc:sldMk cId="4091798846" sldId="1540"/>
            <ac:spMk id="61450" creationId="{00000000-0000-0000-0000-000000000000}"/>
          </ac:spMkLst>
        </pc:spChg>
        <pc:spChg chg="mod">
          <ac:chgData name="Youhuan Li" userId="31ef2ba0f36c268c" providerId="LiveId" clId="{BA4B67D3-0615-DE4A-A9CC-80FF98D1986C}" dt="2024-03-17T15:48:40.096" v="2730" actId="1076"/>
          <ac:spMkLst>
            <pc:docMk/>
            <pc:sldMk cId="4091798846" sldId="1540"/>
            <ac:spMk id="61451" creationId="{00000000-0000-0000-0000-000000000000}"/>
          </ac:spMkLst>
        </pc:spChg>
        <pc:spChg chg="mod">
          <ac:chgData name="Youhuan Li" userId="31ef2ba0f36c268c" providerId="LiveId" clId="{BA4B67D3-0615-DE4A-A9CC-80FF98D1986C}" dt="2024-03-17T15:50:29.109" v="2913" actId="20577"/>
          <ac:spMkLst>
            <pc:docMk/>
            <pc:sldMk cId="4091798846" sldId="1540"/>
            <ac:spMk id="79875" creationId="{00000000-0000-0000-0000-000000000000}"/>
          </ac:spMkLst>
        </pc:spChg>
        <pc:spChg chg="mod">
          <ac:chgData name="Youhuan Li" userId="31ef2ba0f36c268c" providerId="LiveId" clId="{BA4B67D3-0615-DE4A-A9CC-80FF98D1986C}" dt="2024-03-17T15:48:08.895" v="2718" actId="1076"/>
          <ac:spMkLst>
            <pc:docMk/>
            <pc:sldMk cId="4091798846" sldId="1540"/>
            <ac:spMk id="79884" creationId="{00000000-0000-0000-0000-000000000000}"/>
          </ac:spMkLst>
        </pc:spChg>
      </pc:sldChg>
      <pc:sldChg chg="addSp delSp modSp add mod">
        <pc:chgData name="Youhuan Li" userId="31ef2ba0f36c268c" providerId="LiveId" clId="{BA4B67D3-0615-DE4A-A9CC-80FF98D1986C}" dt="2024-03-17T15:55:14.240" v="3034" actId="207"/>
        <pc:sldMkLst>
          <pc:docMk/>
          <pc:sldMk cId="638806491" sldId="1541"/>
        </pc:sldMkLst>
        <pc:spChg chg="del mod">
          <ac:chgData name="Youhuan Li" userId="31ef2ba0f36c268c" providerId="LiveId" clId="{BA4B67D3-0615-DE4A-A9CC-80FF98D1986C}" dt="2024-03-17T15:53:42.720" v="2945" actId="21"/>
          <ac:spMkLst>
            <pc:docMk/>
            <pc:sldMk cId="638806491" sldId="1541"/>
            <ac:spMk id="3" creationId="{035A5B69-5BAA-71B7-4C18-CCF08A5A992C}"/>
          </ac:spMkLst>
        </pc:spChg>
        <pc:spChg chg="add mod">
          <ac:chgData name="Youhuan Li" userId="31ef2ba0f36c268c" providerId="LiveId" clId="{BA4B67D3-0615-DE4A-A9CC-80FF98D1986C}" dt="2024-03-17T15:55:14.240" v="3034" actId="207"/>
          <ac:spMkLst>
            <pc:docMk/>
            <pc:sldMk cId="638806491" sldId="1541"/>
            <ac:spMk id="5" creationId="{005AB22A-670A-7F77-4478-88FF9D9EFD85}"/>
          </ac:spMkLst>
        </pc:spChg>
        <pc:spChg chg="mod">
          <ac:chgData name="Youhuan Li" userId="31ef2ba0f36c268c" providerId="LiveId" clId="{BA4B67D3-0615-DE4A-A9CC-80FF98D1986C}" dt="2024-03-17T15:54:06.652" v="2984" actId="20577"/>
          <ac:spMkLst>
            <pc:docMk/>
            <pc:sldMk cId="638806491" sldId="1541"/>
            <ac:spMk id="80899" creationId="{00000000-0000-0000-0000-000000000000}"/>
          </ac:spMkLst>
        </pc:spChg>
        <pc:spChg chg="mod">
          <ac:chgData name="Youhuan Li" userId="31ef2ba0f36c268c" providerId="LiveId" clId="{BA4B67D3-0615-DE4A-A9CC-80FF98D1986C}" dt="2024-03-17T15:54:42.016" v="2986" actId="404"/>
          <ac:spMkLst>
            <pc:docMk/>
            <pc:sldMk cId="638806491" sldId="1541"/>
            <ac:spMk id="80912" creationId="{00000000-0000-0000-0000-000000000000}"/>
          </ac:spMkLst>
        </pc:spChg>
        <pc:spChg chg="mod">
          <ac:chgData name="Youhuan Li" userId="31ef2ba0f36c268c" providerId="LiveId" clId="{BA4B67D3-0615-DE4A-A9CC-80FF98D1986C}" dt="2024-03-17T15:54:44.867" v="2987" actId="1076"/>
          <ac:spMkLst>
            <pc:docMk/>
            <pc:sldMk cId="638806491" sldId="1541"/>
            <ac:spMk id="80913" creationId="{00000000-0000-0000-0000-000000000000}"/>
          </ac:spMkLst>
        </pc:spChg>
        <pc:picChg chg="add mod">
          <ac:chgData name="Youhuan Li" userId="31ef2ba0f36c268c" providerId="LiveId" clId="{BA4B67D3-0615-DE4A-A9CC-80FF98D1986C}" dt="2024-03-17T15:54:52.778" v="2990" actId="1076"/>
          <ac:picMkLst>
            <pc:docMk/>
            <pc:sldMk cId="638806491" sldId="1541"/>
            <ac:picMk id="2" creationId="{E8221F69-C8EE-901D-8238-0B17A7C8EFC8}"/>
          </ac:picMkLst>
        </pc:picChg>
      </pc:sldChg>
      <pc:sldChg chg="modSp add mod">
        <pc:chgData name="Youhuan Li" userId="31ef2ba0f36c268c" providerId="LiveId" clId="{BA4B67D3-0615-DE4A-A9CC-80FF98D1986C}" dt="2024-03-17T16:02:19.883" v="3591" actId="207"/>
        <pc:sldMkLst>
          <pc:docMk/>
          <pc:sldMk cId="2593400076" sldId="1542"/>
        </pc:sldMkLst>
        <pc:spChg chg="mod">
          <ac:chgData name="Youhuan Li" userId="31ef2ba0f36c268c" providerId="LiveId" clId="{BA4B67D3-0615-DE4A-A9CC-80FF98D1986C}" dt="2024-03-17T16:02:19.883" v="3591" actId="207"/>
          <ac:spMkLst>
            <pc:docMk/>
            <pc:sldMk cId="2593400076" sldId="1542"/>
            <ac:spMk id="63506" creationId="{00000000-0000-0000-0000-000000000000}"/>
          </ac:spMkLst>
        </pc:spChg>
        <pc:spChg chg="mod">
          <ac:chgData name="Youhuan Li" userId="31ef2ba0f36c268c" providerId="LiveId" clId="{BA4B67D3-0615-DE4A-A9CC-80FF98D1986C}" dt="2024-03-17T16:02:17.590" v="3590" actId="207"/>
          <ac:spMkLst>
            <pc:docMk/>
            <pc:sldMk cId="2593400076" sldId="1542"/>
            <ac:spMk id="63508" creationId="{00000000-0000-0000-0000-000000000000}"/>
          </ac:spMkLst>
        </pc:spChg>
        <pc:spChg chg="mod">
          <ac:chgData name="Youhuan Li" userId="31ef2ba0f36c268c" providerId="LiveId" clId="{BA4B67D3-0615-DE4A-A9CC-80FF98D1986C}" dt="2024-03-17T16:02:12.248" v="3588" actId="207"/>
          <ac:spMkLst>
            <pc:docMk/>
            <pc:sldMk cId="2593400076" sldId="1542"/>
            <ac:spMk id="63512" creationId="{00000000-0000-0000-0000-000000000000}"/>
          </ac:spMkLst>
        </pc:spChg>
        <pc:spChg chg="mod">
          <ac:chgData name="Youhuan Li" userId="31ef2ba0f36c268c" providerId="LiveId" clId="{BA4B67D3-0615-DE4A-A9CC-80FF98D1986C}" dt="2024-03-17T16:02:09.774" v="3587" actId="207"/>
          <ac:spMkLst>
            <pc:docMk/>
            <pc:sldMk cId="2593400076" sldId="1542"/>
            <ac:spMk id="63516" creationId="{00000000-0000-0000-0000-000000000000}"/>
          </ac:spMkLst>
        </pc:spChg>
        <pc:spChg chg="mod">
          <ac:chgData name="Youhuan Li" userId="31ef2ba0f36c268c" providerId="LiveId" clId="{BA4B67D3-0615-DE4A-A9CC-80FF98D1986C}" dt="2024-03-17T16:02:07.599" v="3586" actId="207"/>
          <ac:spMkLst>
            <pc:docMk/>
            <pc:sldMk cId="2593400076" sldId="1542"/>
            <ac:spMk id="63518" creationId="{00000000-0000-0000-0000-000000000000}"/>
          </ac:spMkLst>
        </pc:spChg>
        <pc:spChg chg="mod">
          <ac:chgData name="Youhuan Li" userId="31ef2ba0f36c268c" providerId="LiveId" clId="{BA4B67D3-0615-DE4A-A9CC-80FF98D1986C}" dt="2024-03-17T16:02:04.207" v="3585" actId="207"/>
          <ac:spMkLst>
            <pc:docMk/>
            <pc:sldMk cId="2593400076" sldId="1542"/>
            <ac:spMk id="110599" creationId="{00000000-0000-0000-0000-000000000000}"/>
          </ac:spMkLst>
        </pc:spChg>
        <pc:spChg chg="mod">
          <ac:chgData name="Youhuan Li" userId="31ef2ba0f36c268c" providerId="LiveId" clId="{BA4B67D3-0615-DE4A-A9CC-80FF98D1986C}" dt="2024-03-17T16:02:15.046" v="3589" actId="207"/>
          <ac:spMkLst>
            <pc:docMk/>
            <pc:sldMk cId="2593400076" sldId="1542"/>
            <ac:spMk id="110607" creationId="{00000000-0000-0000-0000-000000000000}"/>
          </ac:spMkLst>
        </pc:spChg>
        <pc:spChg chg="mod">
          <ac:chgData name="Youhuan Li" userId="31ef2ba0f36c268c" providerId="LiveId" clId="{BA4B67D3-0615-DE4A-A9CC-80FF98D1986C}" dt="2024-03-17T16:01:48.333" v="3584" actId="20577"/>
          <ac:spMkLst>
            <pc:docMk/>
            <pc:sldMk cId="2593400076" sldId="1542"/>
            <ac:spMk id="110622" creationId="{00000000-0000-0000-0000-000000000000}"/>
          </ac:spMkLst>
        </pc:spChg>
      </pc:sldChg>
      <pc:sldChg chg="modSp new mod">
        <pc:chgData name="Youhuan Li" userId="31ef2ba0f36c268c" providerId="LiveId" clId="{BA4B67D3-0615-DE4A-A9CC-80FF98D1986C}" dt="2024-03-17T16:26:16.389" v="4454" actId="13926"/>
        <pc:sldMkLst>
          <pc:docMk/>
          <pc:sldMk cId="746588704" sldId="1543"/>
        </pc:sldMkLst>
        <pc:spChg chg="mod">
          <ac:chgData name="Youhuan Li" userId="31ef2ba0f36c268c" providerId="LiveId" clId="{BA4B67D3-0615-DE4A-A9CC-80FF98D1986C}" dt="2024-03-17T16:20:48.111" v="3833" actId="113"/>
          <ac:spMkLst>
            <pc:docMk/>
            <pc:sldMk cId="746588704" sldId="1543"/>
            <ac:spMk id="2" creationId="{CE1A9C12-D4A7-7877-56D1-6EA963352647}"/>
          </ac:spMkLst>
        </pc:spChg>
        <pc:spChg chg="mod">
          <ac:chgData name="Youhuan Li" userId="31ef2ba0f36c268c" providerId="LiveId" clId="{BA4B67D3-0615-DE4A-A9CC-80FF98D1986C}" dt="2024-03-17T16:26:16.389" v="4454" actId="13926"/>
          <ac:spMkLst>
            <pc:docMk/>
            <pc:sldMk cId="746588704" sldId="1543"/>
            <ac:spMk id="3" creationId="{641F1038-F32F-C56B-594D-756D1D842DF3}"/>
          </ac:spMkLst>
        </pc:spChg>
      </pc:sldChg>
    </pc:docChg>
  </pc:docChgLst>
</pc:chgInfo>
</file>

<file path=ppt/media/image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t" anchorCtr="0" compatLnSpc="1"/>
          <a:lstStyle>
            <a:lvl1pPr defTabSz="990600">
              <a:defRPr sz="1300" b="0"/>
            </a:lvl1pPr>
          </a:lstStyle>
          <a:p>
            <a:pPr marL="0" marR="0" lvl="0" indent="0" algn="l" defTabSz="990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3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44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t" anchorCtr="0" compatLnSpc="1"/>
          <a:lstStyle>
            <a:lvl1pPr algn="r" defTabSz="990600">
              <a:defRPr sz="1300" b="0"/>
            </a:lvl1pPr>
          </a:lstStyle>
          <a:p>
            <a:pPr marL="0" marR="0" lvl="0" indent="0" algn="r" defTabSz="990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3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0228" name="Rectangle 4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990600" y="768350"/>
            <a:ext cx="5118100" cy="3836988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044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t" anchorCtr="0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单击此处编辑母版文本样式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第二级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第三级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第四级</a:t>
            </a: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第五级</a:t>
            </a:r>
          </a:p>
        </p:txBody>
      </p:sp>
      <p:sp>
        <p:nvSpPr>
          <p:cNvPr id="1044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b" anchorCtr="0" compatLnSpc="1"/>
          <a:lstStyle>
            <a:lvl1pPr defTabSz="990600">
              <a:defRPr sz="1300" b="0"/>
            </a:lvl1pPr>
          </a:lstStyle>
          <a:p>
            <a:pPr marL="0" marR="0" lvl="0" indent="0" algn="l" defTabSz="990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3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44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9048" tIns="49524" rIns="99048" bIns="49524" numCol="1" anchor="b" anchorCtr="0" compatLnSpc="1"/>
          <a:lstStyle/>
          <a:p>
            <a:pPr lvl="0" algn="r" defTabSz="990600" eaLnBrk="1" hangingPunct="1"/>
            <a:fld id="{9A0DB2DC-4C9A-4742-B13C-FB6460FD3503}" type="slidenum">
              <a:rPr lang="en-US" altLang="zh-CN" sz="1300" b="0" dirty="0"/>
              <a:t>‹#›</a:t>
            </a:fld>
            <a:endParaRPr lang="en-US" altLang="zh-CN" sz="1300" b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107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3107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78D5B03-87A6-4169-A1D7-621840EBDB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itchFamily="34" charset="0"/>
                <a:ea typeface="宋体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itchFamily="34" charset="0"/>
              <a:ea typeface="宋体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824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3824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E16FA9C0-1972-4163-B863-233E513D1D58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926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392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AFBE013C-65A8-4248-B2A3-2B2E838DD3A1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029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402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1C05D9F6-7D65-4DC4-A4D3-A2F7A24A8939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131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41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FFE46936-A121-44B6-8FEA-49E0540CC365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233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42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BBA2F52C-81EA-4A80-8454-C40DC6303E0B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336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4336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168F3A83-1FE3-47F7-AE69-C044C307221C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438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4438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CFCCA18E-EA4D-4632-BD0A-4047C51C01D5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52672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541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4541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DCE54921-76AE-4775-9292-F3230C83FF0D}" type="slidenum">
              <a:rPr lang="zh-CN" altLang="en-US" smtClean="0"/>
              <a:pPr/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643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4643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743EEBB1-BF98-4224-9A7C-38F896F8DC96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745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4746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1230AA91-01FB-4FE7-BF80-B839642E889E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209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32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1301E08-7B48-41B4-B72E-4FB157DBA63B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itchFamily="34" charset="0"/>
                <a:ea typeface="宋体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itchFamily="34" charset="0"/>
              <a:ea typeface="宋体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84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4848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8355C4A6-1702-46E8-AE6C-3E1D37F02D69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950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4950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9ECB85F7-AB85-46F6-A888-08099EF5DF22}" type="slidenum">
              <a:rPr lang="zh-CN" altLang="en-US" smtClean="0"/>
              <a:pPr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053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505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86BB0834-9779-4134-AA28-803E18155288}" type="slidenum">
              <a:rPr lang="zh-CN" altLang="en-US" smtClean="0"/>
              <a:pPr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55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5155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B0947714-9CB7-4C3C-97E5-8946BB11E355}" type="slidenum">
              <a:rPr lang="zh-CN" altLang="en-US" smtClean="0"/>
              <a:pPr/>
              <a:t>35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257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5258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928C0C78-8CA4-4433-9BD9-BEAD00AF4B3B}" type="slidenum">
              <a:rPr lang="zh-CN" altLang="en-US" smtClean="0"/>
              <a:pPr/>
              <a:t>36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0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5360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8E88AEAE-15C4-4470-BB33-F977CB2C8997}" type="slidenum">
              <a:rPr lang="zh-CN" altLang="en-US" smtClean="0"/>
              <a:pPr/>
              <a:t>37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486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648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8AC54DE0-EBB4-4EC8-8166-4B30766AF807}" type="slidenum">
              <a:rPr lang="zh-CN" altLang="en-US" smtClean="0"/>
              <a:pPr/>
              <a:t>38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589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658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76A780F9-FC2E-40AC-A85B-14907FF91C32}" type="slidenum">
              <a:rPr lang="zh-CN" altLang="en-US" smtClean="0"/>
              <a:pPr/>
              <a:t>39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691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669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A234B458-1E3C-4182-A7FF-FAE22F24A78F}" type="slidenum">
              <a:rPr lang="zh-CN" altLang="en-US" smtClean="0"/>
              <a:pPr/>
              <a:t>40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793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679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3EA54A34-0EEA-4AE8-B7FA-E686A720622E}" type="slidenum">
              <a:rPr lang="zh-CN" altLang="en-US" smtClean="0"/>
              <a:pPr/>
              <a:t>42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7"/>
          <p:cNvSpPr txBox="1">
            <a:spLocks noGrp="1"/>
          </p:cNvSpPr>
          <p:nvPr>
            <p:ph type="sldNum" sz="quarter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</a:ln>
        </p:spPr>
        <p:txBody>
          <a:bodyPr lIns="99048" tIns="49524" rIns="99048" bIns="49524" anchor="b"/>
          <a:lstStyle/>
          <a:p>
            <a:pPr marL="0" marR="0" lvl="0" indent="0" algn="r" defTabSz="9906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en-US" altLang="zh-CN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906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zh-CN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83299" name="Rectangle 2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183300" name="Rectangle 3"/>
          <p:cNvSpPr>
            <a:spLocks noGrp="1"/>
          </p:cNvSpPr>
          <p:nvPr>
            <p:ph type="body" idx="1"/>
          </p:nvPr>
        </p:nvSpPr>
        <p:spPr>
          <a:xfrm>
            <a:off x="946150" y="4860925"/>
            <a:ext cx="5207000" cy="4605338"/>
          </a:xfrm>
        </p:spPr>
        <p:txBody>
          <a:bodyPr wrap="square" lIns="99048" tIns="49524" rIns="99048" bIns="49524" anchor="t"/>
          <a:lstStyle/>
          <a:p>
            <a:pPr lvl="0" eaLnBrk="1" hangingPunct="1"/>
            <a:endParaRPr lang="zh-CN" altLang="zh-CN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896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6896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41D6C90F-7FB5-426E-9EBF-C7F5419F39F9}" type="slidenum">
              <a:rPr lang="zh-CN" altLang="en-US" smtClean="0"/>
              <a:pPr/>
              <a:t>43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998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6998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D57E990D-6B18-463D-99FD-29DF9EF38E81}" type="slidenum">
              <a:rPr lang="zh-CN" altLang="en-US" smtClean="0"/>
              <a:pPr/>
              <a:t>44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101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7101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AAAD758-D626-4DE2-9C85-D7354AE3B108}" type="slidenum">
              <a:rPr lang="zh-CN" altLang="en-US" smtClean="0"/>
              <a:pPr/>
              <a:t>45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203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7203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1B4C256A-58EA-4E39-BB36-8B713FA7B11C}" type="slidenum">
              <a:rPr lang="zh-CN" altLang="en-US" smtClean="0"/>
              <a:pPr/>
              <a:t>46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022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8022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85A14A4-3FF1-4B6D-888A-D8FDFC4CEAA3}" type="slidenum">
              <a:rPr lang="zh-CN" altLang="en-US" smtClean="0"/>
              <a:pPr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60586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5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865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  <p:sp>
        <p:nvSpPr>
          <p:cNvPr id="19866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E1AC1DED-9049-4E3C-A993-286D6F5CBF5C}" type="slidenum">
              <a:rPr lang="zh-CN" altLang="en-US" smtClean="0">
                <a:solidFill>
                  <a:srgbClr val="0000FF"/>
                </a:solidFill>
              </a:rPr>
              <a:pPr/>
              <a:t>48</a:t>
            </a:fld>
            <a:endParaRPr lang="en-US" altLang="zh-CN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40345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305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7306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EDAB1115-0A19-4333-B86A-3344E6D226F1}" type="slidenum">
              <a:rPr lang="zh-CN" altLang="en-US" smtClean="0"/>
              <a:pPr/>
              <a:t>50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08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7408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55B8FDBE-003C-4711-ACC1-C79D50E7FCAD}" type="slidenum">
              <a:rPr lang="zh-CN" altLang="en-US" smtClean="0"/>
              <a:pPr/>
              <a:t>51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510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7510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C663B217-F003-4862-AC2C-EC9C986BE59B}" type="slidenum">
              <a:rPr lang="zh-CN" altLang="en-US" smtClean="0"/>
              <a:pPr/>
              <a:t>52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613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761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B39774AF-134D-4649-91F3-9BFDD4A68DF1}" type="slidenum">
              <a:rPr lang="zh-CN" altLang="en-US" smtClean="0"/>
              <a:pPr/>
              <a:t>53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312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3312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78BB5B2-8277-45E9-886C-FE26DF346245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itchFamily="34" charset="0"/>
                <a:ea typeface="宋体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itchFamily="34" charset="0"/>
              <a:ea typeface="宋体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715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7715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B8500CBC-423B-4CF2-8311-02DFD6B97000}" type="slidenum">
              <a:rPr lang="zh-CN" altLang="en-US" smtClean="0"/>
              <a:pPr/>
              <a:t>54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817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7818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D8956011-EC74-47C9-8C36-2A62110A2223}" type="slidenum">
              <a:rPr lang="zh-CN" altLang="en-US" smtClean="0"/>
              <a:pPr/>
              <a:t>55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920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7920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DD6D6D5E-F38A-4206-97DA-ACC6F5EA8358}" type="slidenum">
              <a:rPr lang="zh-CN" altLang="en-US" smtClean="0"/>
              <a:pPr/>
              <a:t>59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462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5462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4E34397-46F5-42EE-936D-21B575C61904}" type="slidenum">
              <a:rPr kumimoji="0" lang="zh-CN" altLang="en-US" sz="24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199538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565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5565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A2D1C27-5543-4C4B-860F-5D2F0D4C1010}" type="slidenum">
              <a:rPr kumimoji="0" lang="zh-CN" altLang="en-US" sz="24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211778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667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5667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8D96B54-7055-46E6-8CEC-1F6965236C41}" type="slidenum">
              <a:rPr kumimoji="0" lang="zh-CN" altLang="en-US" sz="24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315293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769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577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F199480-7F9B-4120-9A18-7FEFFC572DA2}" type="slidenum">
              <a:rPr kumimoji="0" lang="zh-CN" altLang="en-US" sz="24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089053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872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5872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41B7EDF-901E-41E2-8BCD-115C2BE1123C}" type="slidenum">
              <a:rPr kumimoji="0" lang="zh-CN" altLang="en-US" sz="24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415492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974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597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443DA4E-CD53-4E13-9118-BD40D6C83651}" type="slidenum">
              <a:rPr kumimoji="0" lang="zh-CN" altLang="en-US" sz="24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581570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077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6077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2D76393-D094-42E8-97B7-9EEC3B1B1423}" type="slidenum">
              <a:rPr kumimoji="0" lang="zh-CN" altLang="en-US" sz="24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91367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312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3312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78BB5B2-8277-45E9-886C-FE26DF346245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itchFamily="34" charset="0"/>
                <a:ea typeface="宋体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itchFamily="34" charset="0"/>
              <a:ea typeface="宋体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182124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179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617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301590B-19E0-4CF2-93B9-A80165308F8A}" type="slidenum">
              <a:rPr kumimoji="0" lang="zh-CN" altLang="en-US" sz="24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745349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281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6282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D38E55F-6959-445F-96F6-08906C6B74BC}" type="slidenum">
              <a:rPr kumimoji="0" lang="zh-CN" altLang="en-US" sz="24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68</a:t>
            </a:fld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788599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4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6384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4E027A7-E329-4981-A394-CFC7E00D9B72}" type="slidenum">
              <a:rPr kumimoji="0" lang="zh-CN" altLang="en-US" sz="24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81431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125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8125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F573A359-5DAE-4D60-BE8A-486EBF82C831}" type="slidenum">
              <a:rPr lang="zh-CN" altLang="en-US" smtClean="0"/>
              <a:pPr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838793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227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8227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1C0CB6AA-4A98-4C3C-B482-DF20AFB08AD8}" type="slidenum">
              <a:rPr lang="zh-CN" altLang="en-US" smtClean="0"/>
              <a:pPr/>
              <a:t>72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308687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329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833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6EBCED4D-A327-4EBE-9B43-384A67155493}" type="slidenum">
              <a:rPr lang="zh-CN" altLang="en-US" smtClean="0"/>
              <a:pPr/>
              <a:t>73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7755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2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8432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BD25CB43-C227-4004-810C-9D29675046CD}" type="slidenum">
              <a:rPr lang="zh-CN" altLang="en-US" smtClean="0"/>
              <a:pPr/>
              <a:t>75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422816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534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853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BE7150D9-0B6B-4BCE-820C-3AFBB0E84CAF}" type="slidenum">
              <a:rPr lang="zh-CN" altLang="en-US" smtClean="0"/>
              <a:pPr/>
              <a:t>76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710636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637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8637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013AEE34-A690-4FB9-AD1A-1E768FD32B66}" type="slidenum">
              <a:rPr lang="zh-CN" altLang="en-US" smtClean="0"/>
              <a:pPr/>
              <a:t>77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093909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739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873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3C0EF462-BDB8-43A8-B5BA-485F4AAD73F3}" type="slidenum">
              <a:rPr lang="zh-CN" altLang="en-US" smtClean="0"/>
              <a:pPr/>
              <a:t>79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03643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312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3312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78BB5B2-8277-45E9-886C-FE26DF346245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itchFamily="34" charset="0"/>
                <a:ea typeface="宋体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itchFamily="34" charset="0"/>
              <a:ea typeface="宋体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685073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841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8842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E9DA7464-5CE4-4B1B-8B4A-994CAD72907A}" type="slidenum">
              <a:rPr lang="zh-CN" altLang="en-US" smtClean="0"/>
              <a:pPr/>
              <a:t>81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634603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944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8944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EE90E0A6-8221-4B9A-8942-C0279C3D05D6}" type="slidenum">
              <a:rPr lang="zh-CN" altLang="en-US" smtClean="0"/>
              <a:pPr/>
              <a:t>82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1638962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046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904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B56680E1-1C74-4C73-99B8-06EB17D139E6}" type="slidenum">
              <a:rPr lang="zh-CN" altLang="en-US" smtClean="0"/>
              <a:pPr/>
              <a:t>83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87555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149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914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0E49A29A-6710-45B6-9C77-2656B3A92A62}" type="slidenum">
              <a:rPr lang="zh-CN" altLang="en-US" smtClean="0"/>
              <a:pPr/>
              <a:t>84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258794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251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925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A676F275-4178-4B45-9D12-C7D7604EEFAE}" type="slidenum">
              <a:rPr lang="zh-CN" altLang="en-US" smtClean="0"/>
              <a:pPr/>
              <a:t>85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5322596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353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935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DD1A0DCB-A0FA-4416-B7A4-B76BBA3FC63D}" type="slidenum">
              <a:rPr lang="zh-CN" altLang="en-US" smtClean="0"/>
              <a:pPr/>
              <a:t>86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6999470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456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9456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2C2E8869-A3B1-44C1-85AD-6660FB9D297C}" type="slidenum">
              <a:rPr lang="zh-CN" altLang="en-US" smtClean="0"/>
              <a:pPr/>
              <a:t>87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9125823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558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9558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4A5C2B40-4717-4892-8342-5739B494649A}" type="slidenum">
              <a:rPr lang="zh-CN" altLang="en-US" smtClean="0"/>
              <a:pPr/>
              <a:t>88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4212974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1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6611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9661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B1B5093E-F7B9-4747-95D3-69169F182A7D}" type="slidenum">
              <a:rPr lang="zh-CN" altLang="en-US" smtClean="0"/>
              <a:pPr/>
              <a:t>89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551049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763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9763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FA0CEDEC-7280-434C-932B-BAE30C1C828E}" type="slidenum">
              <a:rPr lang="zh-CN" altLang="en-US" smtClean="0"/>
              <a:pPr/>
              <a:t>90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16039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414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34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A1B0D5D-C1CC-4AF4-93AB-0D605517919A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itchFamily="34" charset="0"/>
                <a:ea typeface="宋体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itchFamily="34" charset="0"/>
              <a:ea typeface="宋体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4147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34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A1B0D5D-C1CC-4AF4-93AB-0D605517919A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itchFamily="34" charset="0"/>
                <a:ea typeface="宋体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itchFamily="34" charset="0"/>
              <a:ea typeface="宋体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38074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992188" y="768350"/>
            <a:ext cx="5114925" cy="3836988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7219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3722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577D5CE6-B647-46AC-89EC-CA0251CF95F6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en-US" altLang="zh-CN" dirty="0">
                <a:latin typeface="Times New Roman" panose="02020603050405020304" pitchFamily="18" charset="0"/>
              </a:rPr>
              <a:t>‹#›</a:t>
            </a:fld>
            <a:endParaRPr lang="en-US" altLang="zh-CN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en-US" altLang="zh-CN" dirty="0">
                <a:latin typeface="Times New Roman" panose="02020603050405020304" pitchFamily="18" charset="0"/>
              </a:rPr>
              <a:t>‹#›</a:t>
            </a:fld>
            <a:endParaRPr lang="en-US" altLang="zh-CN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24650" y="304800"/>
            <a:ext cx="2190750" cy="62484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52400" y="304800"/>
            <a:ext cx="6419850" cy="62484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en-US" altLang="zh-CN" dirty="0">
                <a:latin typeface="Times New Roman" panose="02020603050405020304" pitchFamily="18" charset="0"/>
              </a:rPr>
              <a:t>‹#›</a:t>
            </a:fld>
            <a:endParaRPr lang="en-US" altLang="zh-CN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Media" preserve="1">
  <p:cSld name="标题，文本与媒体剪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304800"/>
            <a:ext cx="7772400" cy="914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152400" y="1524000"/>
            <a:ext cx="4305300" cy="5029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媒体占位符 3"/>
          <p:cNvSpPr>
            <a:spLocks noGrp="1"/>
          </p:cNvSpPr>
          <p:nvPr>
            <p:ph type="media" sz="half" idx="2"/>
          </p:nvPr>
        </p:nvSpPr>
        <p:spPr>
          <a:xfrm>
            <a:off x="4610100" y="1524000"/>
            <a:ext cx="4305300" cy="50292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Char char="•"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en-US" altLang="zh-CN" dirty="0">
                <a:latin typeface="Times New Roman" panose="02020603050405020304" pitchFamily="18" charset="0"/>
              </a:rPr>
              <a:t>‹#›</a:t>
            </a:fld>
            <a:endParaRPr lang="en-US" altLang="zh-CN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标题，文本与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03300" y="0"/>
            <a:ext cx="8140700" cy="12319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152400" y="1358900"/>
            <a:ext cx="4337050" cy="5308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358900"/>
            <a:ext cx="4337050" cy="53086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2" name="日期占位符 4"/>
          <p:cNvSpPr>
            <a:spLocks noGrp="1"/>
          </p:cNvSpPr>
          <p:nvPr>
            <p:ph type="dt" sz="half" idx="12"/>
          </p:nvPr>
        </p:nvSpPr>
        <p:spPr bwMode="auto">
          <a:xfrm>
            <a:off x="711200" y="6553200"/>
            <a:ext cx="2273300" cy="3048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3" name="灯片编号占位符 5"/>
          <p:cNvSpPr>
            <a:spLocks noGrp="1"/>
          </p:cNvSpPr>
          <p:nvPr>
            <p:ph type="sldNum" sz="quarter" idx="4"/>
          </p:nvPr>
        </p:nvSpPr>
        <p:spPr bwMode="auto">
          <a:xfrm>
            <a:off x="6972300" y="6248400"/>
            <a:ext cx="1905000" cy="457200"/>
          </a:xfrm>
          <a:prstGeom prst="rect">
            <a:avLst/>
          </a:prstGeom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r"/>
            <a:fld id="{9A0DB2DC-4C9A-4742-B13C-FB6460FD3503}" type="slidenum">
              <a:rPr lang="zh-CN" altLang="en-US" dirty="0"/>
              <a:t>‹#›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152400"/>
            <a:ext cx="7772400" cy="990600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533400" y="1600200"/>
            <a:ext cx="8305800" cy="4572000"/>
          </a:xfrm>
        </p:spPr>
        <p:txBody>
          <a:bodyPr vert="horz" wrap="square" lIns="91440" tIns="45720" rIns="91440" bIns="45720" numCol="1" anchor="t" anchorCtr="0" compatLnSpc="1"/>
          <a:lstStyle/>
          <a:p>
            <a:pPr marL="342900" marR="0" lvl="0" indent="-342900" algn="l" defTabSz="914400" rtl="0" eaLnBrk="0" fontAlgn="base" latinLnBrk="0" hangingPunct="0">
              <a:lnSpc>
                <a:spcPct val="110000"/>
              </a:lnSpc>
              <a:spcBef>
                <a:spcPct val="10000"/>
              </a:spcBef>
              <a:spcAft>
                <a:spcPct val="0"/>
              </a:spcAft>
              <a:buClrTx/>
              <a:buSzTx/>
              <a:buFontTx/>
              <a:buChar char="•"/>
              <a:defRPr/>
            </a:pPr>
            <a:endParaRPr kumimoji="1" lang="zh-CN" altLang="en-US" sz="24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fontAlgn="base" hangingPunct="1"/>
            <a:fld id="{9A0DB2DC-4C9A-4742-B13C-FB6460FD3503}" type="slidenum">
              <a:rPr lang="en-US" altLang="zh-CN" sz="1400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</a:rPr>
              <a:t>‹#›</a:t>
            </a:fld>
            <a:endParaRPr lang="en-US" altLang="zh-CN" sz="1400" strike="noStrike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152400" y="304800"/>
            <a:ext cx="8763000" cy="6248400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 eaLnBrk="1" fontAlgn="base" hangingPunct="1"/>
            <a:fld id="{9A0DB2DC-4C9A-4742-B13C-FB6460FD3503}" type="slidenum">
              <a:rPr lang="en-US" altLang="zh-CN" sz="1400" b="0" strike="noStrike" noProof="1" dirty="0">
                <a:latin typeface="Times New Roman" panose="02020603050405020304" pitchFamily="18" charset="0"/>
                <a:ea typeface="宋体" panose="02010600030101010101" pitchFamily="2" charset="-122"/>
                <a:cs typeface="+mn-ea"/>
              </a:rPr>
              <a:t>‹#›</a:t>
            </a:fld>
            <a:endParaRPr lang="en-US" altLang="zh-CN" sz="1400" b="0" strike="noStrike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/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/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  <p:sp>
            <p:nvSpPr>
              <p:cNvPr id="13" name="Rectangle 5"/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/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/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  <p:sp>
            <p:nvSpPr>
              <p:cNvPr id="11" name="Rectangle 8"/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/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8" name="Rectangle 10"/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9" name="Rectangle 11"/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</p:grpSp>
      <p:sp>
        <p:nvSpPr>
          <p:cNvPr id="6156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6157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398DD132-96C5-4582-A573-5370EC96A5F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37218349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AA3DC8-FD73-4608-8981-63075D73AA4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89862965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A9B3C4-C312-447B-993D-9542788C0C4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88093365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28600" y="1295400"/>
            <a:ext cx="428625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67250" y="1295400"/>
            <a:ext cx="4287838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688A4E-311C-43AA-8458-BA0A432C13C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41858804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en-US" altLang="zh-CN" dirty="0">
                <a:latin typeface="Times New Roman" panose="02020603050405020304" pitchFamily="18" charset="0"/>
              </a:rPr>
              <a:t>‹#›</a:t>
            </a:fld>
            <a:endParaRPr lang="en-US" altLang="zh-CN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E66F3B-10BF-4643-80E5-38647F57505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55372853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3DA486-61D0-4BC9-8447-D9E2985E1CE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95649593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38E773-A8B5-4DAD-AC5F-A693B6BDC6D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15618660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04A91D-04BB-40C8-B81D-FBE88BD0E8B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07146267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08F9E6-DEF0-4812-BE31-C275AD5A11A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52737365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FD5226-E03E-4D99-8466-18C9B7B8999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41927053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73863" y="152400"/>
            <a:ext cx="2181225" cy="6400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228600" y="152400"/>
            <a:ext cx="6392863" cy="6400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AFEA45-2C1C-4BAC-9346-2AE9862A8F1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2717582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en-US" altLang="zh-CN" dirty="0">
                <a:latin typeface="Times New Roman" panose="02020603050405020304" pitchFamily="18" charset="0"/>
              </a:rPr>
              <a:t>‹#›</a:t>
            </a:fld>
            <a:endParaRPr lang="en-US" altLang="zh-CN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52400" y="1524000"/>
            <a:ext cx="43053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10100" y="1524000"/>
            <a:ext cx="43053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en-US" altLang="zh-CN" dirty="0">
                <a:latin typeface="Times New Roman" panose="02020603050405020304" pitchFamily="18" charset="0"/>
              </a:rPr>
              <a:t>‹#›</a:t>
            </a:fld>
            <a:endParaRPr lang="en-US" altLang="zh-CN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en-US" altLang="zh-CN" dirty="0">
                <a:latin typeface="Times New Roman" panose="02020603050405020304" pitchFamily="18" charset="0"/>
              </a:rPr>
              <a:t>‹#›</a:t>
            </a:fld>
            <a:endParaRPr lang="en-US" altLang="zh-CN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en-US" altLang="zh-CN" dirty="0">
                <a:latin typeface="Times New Roman" panose="02020603050405020304" pitchFamily="18" charset="0"/>
              </a:rPr>
              <a:t>‹#›</a:t>
            </a:fld>
            <a:endParaRPr lang="en-US" altLang="zh-CN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en-US" altLang="zh-CN" dirty="0">
                <a:latin typeface="Times New Roman" panose="02020603050405020304" pitchFamily="18" charset="0"/>
              </a:rPr>
              <a:t>‹#›</a:t>
            </a:fld>
            <a:endParaRPr lang="en-US" altLang="zh-CN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en-US" altLang="zh-CN" dirty="0">
                <a:latin typeface="Times New Roman" panose="02020603050405020304" pitchFamily="18" charset="0"/>
              </a:rPr>
              <a:t>‹#›</a:t>
            </a:fld>
            <a:endParaRPr lang="en-US" altLang="zh-CN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en-US" altLang="zh-CN" dirty="0">
                <a:latin typeface="Times New Roman" panose="02020603050405020304" pitchFamily="18" charset="0"/>
              </a:rPr>
              <a:t>‹#›</a:t>
            </a:fld>
            <a:endParaRPr lang="en-US" altLang="zh-CN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1066800" y="304800"/>
            <a:ext cx="7772400" cy="9144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Rectangle 3"/>
          <p:cNvSpPr>
            <a:spLocks noGrp="1"/>
          </p:cNvSpPr>
          <p:nvPr>
            <p:ph type="body" idx="1"/>
          </p:nvPr>
        </p:nvSpPr>
        <p:spPr>
          <a:xfrm>
            <a:off x="152400" y="1524000"/>
            <a:ext cx="8763000" cy="50292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defRPr sz="1400" b="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 b="0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 b="0"/>
            </a:lvl1pPr>
          </a:lstStyle>
          <a:p>
            <a:pPr lvl="0" eaLnBrk="1" hangingPunct="1"/>
            <a:fld id="{9A0DB2DC-4C9A-4742-B13C-FB6460FD3503}" type="slidenum">
              <a:rPr lang="en-US" altLang="zh-CN" dirty="0">
                <a:latin typeface="Times New Roman" panose="02020603050405020304" pitchFamily="18" charset="0"/>
              </a:rPr>
              <a:t>‹#›</a:t>
            </a:fld>
            <a:endParaRPr lang="en-US" altLang="zh-CN" dirty="0">
              <a:latin typeface="Times New Roman" panose="02020603050405020304" pitchFamily="18" charset="0"/>
            </a:endParaRPr>
          </a:p>
        </p:txBody>
      </p:sp>
      <p:grpSp>
        <p:nvGrpSpPr>
          <p:cNvPr id="1031" name="Group 7"/>
          <p:cNvGrpSpPr/>
          <p:nvPr userDrawn="1"/>
        </p:nvGrpSpPr>
        <p:grpSpPr>
          <a:xfrm>
            <a:off x="7620000" y="5076825"/>
            <a:ext cx="1371600" cy="1600200"/>
            <a:chOff x="0" y="3182"/>
            <a:chExt cx="808" cy="998"/>
          </a:xfrm>
        </p:grpSpPr>
        <p:grpSp>
          <p:nvGrpSpPr>
            <p:cNvPr id="1034" name="Group 8"/>
            <p:cNvGrpSpPr/>
            <p:nvPr/>
          </p:nvGrpSpPr>
          <p:grpSpPr>
            <a:xfrm>
              <a:off x="0" y="3182"/>
              <a:ext cx="506" cy="927"/>
              <a:chOff x="1685" y="1023"/>
              <a:chExt cx="506" cy="927"/>
            </a:xfrm>
          </p:grpSpPr>
          <p:sp>
            <p:nvSpPr>
              <p:cNvPr id="1033" name="Freeform 9"/>
              <p:cNvSpPr/>
              <p:nvPr/>
            </p:nvSpPr>
            <p:spPr bwMode="ltGray">
              <a:xfrm>
                <a:off x="1733" y="1329"/>
                <a:ext cx="78" cy="621"/>
              </a:xfrm>
              <a:custGeom>
                <a:avLst/>
                <a:gdLst/>
                <a:ahLst/>
                <a:cxnLst>
                  <a:cxn ang="0">
                    <a:pos x="0" y="54"/>
                  </a:cxn>
                  <a:cxn ang="0">
                    <a:pos x="11" y="269"/>
                  </a:cxn>
                  <a:cxn ang="0">
                    <a:pos x="22" y="442"/>
                  </a:cxn>
                  <a:cxn ang="0">
                    <a:pos x="30" y="570"/>
                  </a:cxn>
                  <a:cxn ang="0">
                    <a:pos x="28" y="620"/>
                  </a:cxn>
                  <a:cxn ang="0">
                    <a:pos x="44" y="620"/>
                  </a:cxn>
                  <a:cxn ang="0">
                    <a:pos x="49" y="546"/>
                  </a:cxn>
                  <a:cxn ang="0">
                    <a:pos x="52" y="434"/>
                  </a:cxn>
                  <a:cxn ang="0">
                    <a:pos x="58" y="329"/>
                  </a:cxn>
                  <a:cxn ang="0">
                    <a:pos x="61" y="250"/>
                  </a:cxn>
                  <a:cxn ang="0">
                    <a:pos x="67" y="135"/>
                  </a:cxn>
                  <a:cxn ang="0">
                    <a:pos x="75" y="36"/>
                  </a:cxn>
                  <a:cxn ang="0">
                    <a:pos x="70" y="11"/>
                  </a:cxn>
                  <a:cxn ang="0">
                    <a:pos x="62" y="0"/>
                  </a:cxn>
                  <a:cxn ang="0">
                    <a:pos x="53" y="121"/>
                  </a:cxn>
                  <a:cxn ang="0">
                    <a:pos x="45" y="224"/>
                  </a:cxn>
                  <a:cxn ang="0">
                    <a:pos x="43" y="305"/>
                  </a:cxn>
                  <a:cxn ang="0">
                    <a:pos x="40" y="390"/>
                  </a:cxn>
                  <a:cxn ang="0">
                    <a:pos x="34" y="475"/>
                  </a:cxn>
                  <a:cxn ang="0">
                    <a:pos x="25" y="327"/>
                  </a:cxn>
                  <a:cxn ang="0">
                    <a:pos x="15" y="187"/>
                  </a:cxn>
                  <a:cxn ang="0">
                    <a:pos x="0" y="54"/>
                  </a:cxn>
                </a:cxnLst>
                <a:rect l="0" t="0" r="r" b="b"/>
                <a:pathLst>
                  <a:path w="76" h="621">
                    <a:moveTo>
                      <a:pt x="0" y="54"/>
                    </a:moveTo>
                    <a:lnTo>
                      <a:pt x="11" y="269"/>
                    </a:lnTo>
                    <a:lnTo>
                      <a:pt x="22" y="442"/>
                    </a:lnTo>
                    <a:lnTo>
                      <a:pt x="30" y="570"/>
                    </a:lnTo>
                    <a:lnTo>
                      <a:pt x="28" y="620"/>
                    </a:lnTo>
                    <a:lnTo>
                      <a:pt x="44" y="620"/>
                    </a:lnTo>
                    <a:lnTo>
                      <a:pt x="49" y="546"/>
                    </a:lnTo>
                    <a:lnTo>
                      <a:pt x="52" y="434"/>
                    </a:lnTo>
                    <a:lnTo>
                      <a:pt x="58" y="329"/>
                    </a:lnTo>
                    <a:lnTo>
                      <a:pt x="61" y="250"/>
                    </a:lnTo>
                    <a:lnTo>
                      <a:pt x="67" y="135"/>
                    </a:lnTo>
                    <a:lnTo>
                      <a:pt x="75" y="36"/>
                    </a:lnTo>
                    <a:lnTo>
                      <a:pt x="70" y="11"/>
                    </a:lnTo>
                    <a:lnTo>
                      <a:pt x="62" y="0"/>
                    </a:lnTo>
                    <a:lnTo>
                      <a:pt x="53" y="121"/>
                    </a:lnTo>
                    <a:lnTo>
                      <a:pt x="45" y="224"/>
                    </a:lnTo>
                    <a:lnTo>
                      <a:pt x="43" y="305"/>
                    </a:lnTo>
                    <a:lnTo>
                      <a:pt x="40" y="390"/>
                    </a:lnTo>
                    <a:lnTo>
                      <a:pt x="34" y="475"/>
                    </a:lnTo>
                    <a:lnTo>
                      <a:pt x="25" y="327"/>
                    </a:lnTo>
                    <a:lnTo>
                      <a:pt x="15" y="187"/>
                    </a:lnTo>
                    <a:lnTo>
                      <a:pt x="0" y="54"/>
                    </a:lnTo>
                  </a:path>
                </a:pathLst>
              </a:custGeom>
              <a:solidFill>
                <a:srgbClr val="3C0023">
                  <a:alpha val="50000"/>
                </a:srgbClr>
              </a:solidFill>
              <a:ln w="9525" cap="rnd">
                <a:noFill/>
                <a:round/>
              </a:ln>
              <a:effectLst/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2" name="Freeform 10"/>
              <p:cNvSpPr/>
              <p:nvPr/>
            </p:nvSpPr>
            <p:spPr bwMode="ltGray">
              <a:xfrm>
                <a:off x="1790" y="1581"/>
                <a:ext cx="122" cy="349"/>
              </a:xfrm>
              <a:custGeom>
                <a:avLst/>
                <a:gdLst/>
                <a:ahLst/>
                <a:cxnLst>
                  <a:cxn ang="0">
                    <a:pos x="0" y="161"/>
                  </a:cxn>
                  <a:cxn ang="0">
                    <a:pos x="10" y="232"/>
                  </a:cxn>
                  <a:cxn ang="0">
                    <a:pos x="20" y="289"/>
                  </a:cxn>
                  <a:cxn ang="0">
                    <a:pos x="26" y="331"/>
                  </a:cxn>
                  <a:cxn ang="0">
                    <a:pos x="25" y="348"/>
                  </a:cxn>
                  <a:cxn ang="0">
                    <a:pos x="39" y="348"/>
                  </a:cxn>
                  <a:cxn ang="0">
                    <a:pos x="43" y="323"/>
                  </a:cxn>
                  <a:cxn ang="0">
                    <a:pos x="45" y="286"/>
                  </a:cxn>
                  <a:cxn ang="0">
                    <a:pos x="51" y="252"/>
                  </a:cxn>
                  <a:cxn ang="0">
                    <a:pos x="54" y="226"/>
                  </a:cxn>
                  <a:cxn ang="0">
                    <a:pos x="59" y="188"/>
                  </a:cxn>
                  <a:cxn ang="0">
                    <a:pos x="66" y="156"/>
                  </a:cxn>
                  <a:cxn ang="0">
                    <a:pos x="71" y="127"/>
                  </a:cxn>
                  <a:cxn ang="0">
                    <a:pos x="77" y="96"/>
                  </a:cxn>
                  <a:cxn ang="0">
                    <a:pos x="86" y="66"/>
                  </a:cxn>
                  <a:cxn ang="0">
                    <a:pos x="96" y="40"/>
                  </a:cxn>
                  <a:cxn ang="0">
                    <a:pos x="113" y="15"/>
                  </a:cxn>
                  <a:cxn ang="0">
                    <a:pos x="119" y="5"/>
                  </a:cxn>
                  <a:cxn ang="0">
                    <a:pos x="112" y="0"/>
                  </a:cxn>
                  <a:cxn ang="0">
                    <a:pos x="101" y="10"/>
                  </a:cxn>
                  <a:cxn ang="0">
                    <a:pos x="86" y="33"/>
                  </a:cxn>
                  <a:cxn ang="0">
                    <a:pos x="75" y="57"/>
                  </a:cxn>
                  <a:cxn ang="0">
                    <a:pos x="66" y="81"/>
                  </a:cxn>
                  <a:cxn ang="0">
                    <a:pos x="60" y="113"/>
                  </a:cxn>
                  <a:cxn ang="0">
                    <a:pos x="55" y="144"/>
                  </a:cxn>
                  <a:cxn ang="0">
                    <a:pos x="47" y="184"/>
                  </a:cxn>
                  <a:cxn ang="0">
                    <a:pos x="40" y="217"/>
                  </a:cxn>
                  <a:cxn ang="0">
                    <a:pos x="37" y="244"/>
                  </a:cxn>
                  <a:cxn ang="0">
                    <a:pos x="36" y="272"/>
                  </a:cxn>
                  <a:cxn ang="0">
                    <a:pos x="30" y="300"/>
                  </a:cxn>
                  <a:cxn ang="0">
                    <a:pos x="22" y="251"/>
                  </a:cxn>
                  <a:cxn ang="0">
                    <a:pos x="13" y="205"/>
                  </a:cxn>
                  <a:cxn ang="0">
                    <a:pos x="0" y="161"/>
                  </a:cxn>
                </a:cxnLst>
                <a:rect l="0" t="0" r="r" b="b"/>
                <a:pathLst>
                  <a:path w="120" h="349">
                    <a:moveTo>
                      <a:pt x="0" y="161"/>
                    </a:moveTo>
                    <a:lnTo>
                      <a:pt x="10" y="232"/>
                    </a:lnTo>
                    <a:lnTo>
                      <a:pt x="20" y="289"/>
                    </a:lnTo>
                    <a:lnTo>
                      <a:pt x="26" y="331"/>
                    </a:lnTo>
                    <a:lnTo>
                      <a:pt x="25" y="348"/>
                    </a:lnTo>
                    <a:lnTo>
                      <a:pt x="39" y="348"/>
                    </a:lnTo>
                    <a:lnTo>
                      <a:pt x="43" y="323"/>
                    </a:lnTo>
                    <a:lnTo>
                      <a:pt x="45" y="286"/>
                    </a:lnTo>
                    <a:lnTo>
                      <a:pt x="51" y="252"/>
                    </a:lnTo>
                    <a:lnTo>
                      <a:pt x="54" y="226"/>
                    </a:lnTo>
                    <a:lnTo>
                      <a:pt x="59" y="188"/>
                    </a:lnTo>
                    <a:lnTo>
                      <a:pt x="66" y="156"/>
                    </a:lnTo>
                    <a:lnTo>
                      <a:pt x="71" y="127"/>
                    </a:lnTo>
                    <a:lnTo>
                      <a:pt x="77" y="96"/>
                    </a:lnTo>
                    <a:lnTo>
                      <a:pt x="86" y="66"/>
                    </a:lnTo>
                    <a:lnTo>
                      <a:pt x="96" y="40"/>
                    </a:lnTo>
                    <a:lnTo>
                      <a:pt x="113" y="15"/>
                    </a:lnTo>
                    <a:lnTo>
                      <a:pt x="119" y="5"/>
                    </a:lnTo>
                    <a:lnTo>
                      <a:pt x="112" y="0"/>
                    </a:lnTo>
                    <a:lnTo>
                      <a:pt x="101" y="10"/>
                    </a:lnTo>
                    <a:lnTo>
                      <a:pt x="86" y="33"/>
                    </a:lnTo>
                    <a:lnTo>
                      <a:pt x="75" y="57"/>
                    </a:lnTo>
                    <a:lnTo>
                      <a:pt x="66" y="81"/>
                    </a:lnTo>
                    <a:lnTo>
                      <a:pt x="60" y="113"/>
                    </a:lnTo>
                    <a:lnTo>
                      <a:pt x="55" y="144"/>
                    </a:lnTo>
                    <a:lnTo>
                      <a:pt x="47" y="184"/>
                    </a:lnTo>
                    <a:lnTo>
                      <a:pt x="40" y="217"/>
                    </a:lnTo>
                    <a:lnTo>
                      <a:pt x="37" y="244"/>
                    </a:lnTo>
                    <a:lnTo>
                      <a:pt x="36" y="272"/>
                    </a:lnTo>
                    <a:lnTo>
                      <a:pt x="30" y="300"/>
                    </a:lnTo>
                    <a:lnTo>
                      <a:pt x="22" y="251"/>
                    </a:lnTo>
                    <a:lnTo>
                      <a:pt x="13" y="205"/>
                    </a:lnTo>
                    <a:lnTo>
                      <a:pt x="0" y="161"/>
                    </a:lnTo>
                  </a:path>
                </a:pathLst>
              </a:custGeom>
              <a:solidFill>
                <a:srgbClr val="3C0023">
                  <a:alpha val="50000"/>
                </a:srgbClr>
              </a:solidFill>
              <a:ln w="9525" cap="rnd">
                <a:noFill/>
                <a:round/>
              </a:ln>
              <a:effectLst/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3" name="Freeform 11"/>
              <p:cNvSpPr/>
              <p:nvPr/>
            </p:nvSpPr>
            <p:spPr bwMode="ltGray">
              <a:xfrm>
                <a:off x="1685" y="1239"/>
                <a:ext cx="266" cy="391"/>
              </a:xfrm>
              <a:custGeom>
                <a:avLst/>
                <a:gdLst/>
                <a:ahLst/>
                <a:cxnLst>
                  <a:cxn ang="0">
                    <a:pos x="107" y="123"/>
                  </a:cxn>
                  <a:cxn ang="0">
                    <a:pos x="116" y="135"/>
                  </a:cxn>
                  <a:cxn ang="0">
                    <a:pos x="163" y="114"/>
                  </a:cxn>
                  <a:cxn ang="0">
                    <a:pos x="211" y="81"/>
                  </a:cxn>
                  <a:cxn ang="0">
                    <a:pos x="233" y="46"/>
                  </a:cxn>
                  <a:cxn ang="0">
                    <a:pos x="220" y="76"/>
                  </a:cxn>
                  <a:cxn ang="0">
                    <a:pos x="183" y="109"/>
                  </a:cxn>
                  <a:cxn ang="0">
                    <a:pos x="142" y="138"/>
                  </a:cxn>
                  <a:cxn ang="0">
                    <a:pos x="102" y="159"/>
                  </a:cxn>
                  <a:cxn ang="0">
                    <a:pos x="119" y="178"/>
                  </a:cxn>
                  <a:cxn ang="0">
                    <a:pos x="155" y="180"/>
                  </a:cxn>
                  <a:cxn ang="0">
                    <a:pos x="202" y="187"/>
                  </a:cxn>
                  <a:cxn ang="0">
                    <a:pos x="239" y="204"/>
                  </a:cxn>
                  <a:cxn ang="0">
                    <a:pos x="251" y="215"/>
                  </a:cxn>
                  <a:cxn ang="0">
                    <a:pos x="213" y="204"/>
                  </a:cxn>
                  <a:cxn ang="0">
                    <a:pos x="162" y="198"/>
                  </a:cxn>
                  <a:cxn ang="0">
                    <a:pos x="114" y="195"/>
                  </a:cxn>
                  <a:cxn ang="0">
                    <a:pos x="88" y="203"/>
                  </a:cxn>
                  <a:cxn ang="0">
                    <a:pos x="93" y="248"/>
                  </a:cxn>
                  <a:cxn ang="0">
                    <a:pos x="93" y="307"/>
                  </a:cxn>
                  <a:cxn ang="0">
                    <a:pos x="77" y="354"/>
                  </a:cxn>
                  <a:cxn ang="0">
                    <a:pos x="46" y="390"/>
                  </a:cxn>
                  <a:cxn ang="0">
                    <a:pos x="50" y="346"/>
                  </a:cxn>
                  <a:cxn ang="0">
                    <a:pos x="61" y="299"/>
                  </a:cxn>
                  <a:cxn ang="0">
                    <a:pos x="67" y="238"/>
                  </a:cxn>
                  <a:cxn ang="0">
                    <a:pos x="64" y="198"/>
                  </a:cxn>
                  <a:cxn ang="0">
                    <a:pos x="48" y="221"/>
                  </a:cxn>
                  <a:cxn ang="0">
                    <a:pos x="39" y="273"/>
                  </a:cxn>
                  <a:cxn ang="0">
                    <a:pos x="32" y="325"/>
                  </a:cxn>
                  <a:cxn ang="0">
                    <a:pos x="10" y="364"/>
                  </a:cxn>
                  <a:cxn ang="0">
                    <a:pos x="2" y="364"/>
                  </a:cxn>
                  <a:cxn ang="0">
                    <a:pos x="2" y="324"/>
                  </a:cxn>
                  <a:cxn ang="0">
                    <a:pos x="17" y="287"/>
                  </a:cxn>
                  <a:cxn ang="0">
                    <a:pos x="34" y="239"/>
                  </a:cxn>
                  <a:cxn ang="0">
                    <a:pos x="42" y="204"/>
                  </a:cxn>
                  <a:cxn ang="0">
                    <a:pos x="26" y="182"/>
                  </a:cxn>
                  <a:cxn ang="0">
                    <a:pos x="2" y="184"/>
                  </a:cxn>
                  <a:cxn ang="0">
                    <a:pos x="2" y="184"/>
                  </a:cxn>
                  <a:cxn ang="0">
                    <a:pos x="2" y="184"/>
                  </a:cxn>
                  <a:cxn ang="0">
                    <a:pos x="2" y="184"/>
                  </a:cxn>
                  <a:cxn ang="0">
                    <a:pos x="2" y="184"/>
                  </a:cxn>
                  <a:cxn ang="0">
                    <a:pos x="2" y="184"/>
                  </a:cxn>
                  <a:cxn ang="0">
                    <a:pos x="13" y="161"/>
                  </a:cxn>
                  <a:cxn ang="0">
                    <a:pos x="13" y="138"/>
                  </a:cxn>
                  <a:cxn ang="0">
                    <a:pos x="2" y="105"/>
                  </a:cxn>
                  <a:cxn ang="0">
                    <a:pos x="2" y="105"/>
                  </a:cxn>
                  <a:cxn ang="0">
                    <a:pos x="2" y="105"/>
                  </a:cxn>
                  <a:cxn ang="0">
                    <a:pos x="2" y="105"/>
                  </a:cxn>
                  <a:cxn ang="0">
                    <a:pos x="24" y="122"/>
                  </a:cxn>
                  <a:cxn ang="0">
                    <a:pos x="53" y="157"/>
                  </a:cxn>
                  <a:cxn ang="0">
                    <a:pos x="55" y="130"/>
                  </a:cxn>
                  <a:cxn ang="0">
                    <a:pos x="24" y="91"/>
                  </a:cxn>
                  <a:cxn ang="0">
                    <a:pos x="2" y="65"/>
                  </a:cxn>
                  <a:cxn ang="0">
                    <a:pos x="2" y="65"/>
                  </a:cxn>
                  <a:cxn ang="0">
                    <a:pos x="2" y="48"/>
                  </a:cxn>
                  <a:cxn ang="0">
                    <a:pos x="30" y="87"/>
                  </a:cxn>
                  <a:cxn ang="0">
                    <a:pos x="61" y="138"/>
                  </a:cxn>
                  <a:cxn ang="0">
                    <a:pos x="80" y="127"/>
                  </a:cxn>
                  <a:cxn ang="0">
                    <a:pos x="106" y="87"/>
                  </a:cxn>
                  <a:cxn ang="0">
                    <a:pos x="139" y="39"/>
                  </a:cxn>
                  <a:cxn ang="0">
                    <a:pos x="165" y="6"/>
                  </a:cxn>
                  <a:cxn ang="0">
                    <a:pos x="163" y="29"/>
                  </a:cxn>
                  <a:cxn ang="0">
                    <a:pos x="137" y="76"/>
                  </a:cxn>
                </a:cxnLst>
                <a:rect l="0" t="0" r="r" b="b"/>
                <a:pathLst>
                  <a:path w="266" h="391">
                    <a:moveTo>
                      <a:pt x="124" y="95"/>
                    </a:moveTo>
                    <a:lnTo>
                      <a:pt x="119" y="101"/>
                    </a:lnTo>
                    <a:lnTo>
                      <a:pt x="115" y="108"/>
                    </a:lnTo>
                    <a:lnTo>
                      <a:pt x="111" y="115"/>
                    </a:lnTo>
                    <a:lnTo>
                      <a:pt x="107" y="123"/>
                    </a:lnTo>
                    <a:lnTo>
                      <a:pt x="104" y="129"/>
                    </a:lnTo>
                    <a:lnTo>
                      <a:pt x="102" y="136"/>
                    </a:lnTo>
                    <a:lnTo>
                      <a:pt x="100" y="142"/>
                    </a:lnTo>
                    <a:lnTo>
                      <a:pt x="107" y="138"/>
                    </a:lnTo>
                    <a:lnTo>
                      <a:pt x="116" y="135"/>
                    </a:lnTo>
                    <a:lnTo>
                      <a:pt x="125" y="131"/>
                    </a:lnTo>
                    <a:lnTo>
                      <a:pt x="134" y="127"/>
                    </a:lnTo>
                    <a:lnTo>
                      <a:pt x="144" y="124"/>
                    </a:lnTo>
                    <a:lnTo>
                      <a:pt x="154" y="119"/>
                    </a:lnTo>
                    <a:lnTo>
                      <a:pt x="163" y="114"/>
                    </a:lnTo>
                    <a:lnTo>
                      <a:pt x="175" y="107"/>
                    </a:lnTo>
                    <a:lnTo>
                      <a:pt x="184" y="101"/>
                    </a:lnTo>
                    <a:lnTo>
                      <a:pt x="195" y="93"/>
                    </a:lnTo>
                    <a:lnTo>
                      <a:pt x="203" y="89"/>
                    </a:lnTo>
                    <a:lnTo>
                      <a:pt x="211" y="81"/>
                    </a:lnTo>
                    <a:lnTo>
                      <a:pt x="218" y="75"/>
                    </a:lnTo>
                    <a:lnTo>
                      <a:pt x="224" y="66"/>
                    </a:lnTo>
                    <a:lnTo>
                      <a:pt x="227" y="59"/>
                    </a:lnTo>
                    <a:lnTo>
                      <a:pt x="230" y="51"/>
                    </a:lnTo>
                    <a:lnTo>
                      <a:pt x="233" y="46"/>
                    </a:lnTo>
                    <a:lnTo>
                      <a:pt x="233" y="52"/>
                    </a:lnTo>
                    <a:lnTo>
                      <a:pt x="233" y="56"/>
                    </a:lnTo>
                    <a:lnTo>
                      <a:pt x="231" y="61"/>
                    </a:lnTo>
                    <a:lnTo>
                      <a:pt x="227" y="67"/>
                    </a:lnTo>
                    <a:lnTo>
                      <a:pt x="220" y="76"/>
                    </a:lnTo>
                    <a:lnTo>
                      <a:pt x="217" y="83"/>
                    </a:lnTo>
                    <a:lnTo>
                      <a:pt x="210" y="88"/>
                    </a:lnTo>
                    <a:lnTo>
                      <a:pt x="202" y="94"/>
                    </a:lnTo>
                    <a:lnTo>
                      <a:pt x="192" y="101"/>
                    </a:lnTo>
                    <a:lnTo>
                      <a:pt x="183" y="109"/>
                    </a:lnTo>
                    <a:lnTo>
                      <a:pt x="173" y="116"/>
                    </a:lnTo>
                    <a:lnTo>
                      <a:pt x="167" y="122"/>
                    </a:lnTo>
                    <a:lnTo>
                      <a:pt x="159" y="129"/>
                    </a:lnTo>
                    <a:lnTo>
                      <a:pt x="151" y="133"/>
                    </a:lnTo>
                    <a:lnTo>
                      <a:pt x="142" y="138"/>
                    </a:lnTo>
                    <a:lnTo>
                      <a:pt x="133" y="143"/>
                    </a:lnTo>
                    <a:lnTo>
                      <a:pt x="125" y="148"/>
                    </a:lnTo>
                    <a:lnTo>
                      <a:pt x="118" y="152"/>
                    </a:lnTo>
                    <a:lnTo>
                      <a:pt x="109" y="156"/>
                    </a:lnTo>
                    <a:lnTo>
                      <a:pt x="102" y="159"/>
                    </a:lnTo>
                    <a:lnTo>
                      <a:pt x="100" y="161"/>
                    </a:lnTo>
                    <a:lnTo>
                      <a:pt x="102" y="165"/>
                    </a:lnTo>
                    <a:lnTo>
                      <a:pt x="106" y="170"/>
                    </a:lnTo>
                    <a:lnTo>
                      <a:pt x="110" y="176"/>
                    </a:lnTo>
                    <a:lnTo>
                      <a:pt x="119" y="178"/>
                    </a:lnTo>
                    <a:lnTo>
                      <a:pt x="125" y="178"/>
                    </a:lnTo>
                    <a:lnTo>
                      <a:pt x="135" y="180"/>
                    </a:lnTo>
                    <a:lnTo>
                      <a:pt x="144" y="180"/>
                    </a:lnTo>
                    <a:lnTo>
                      <a:pt x="144" y="180"/>
                    </a:lnTo>
                    <a:lnTo>
                      <a:pt x="155" y="180"/>
                    </a:lnTo>
                    <a:lnTo>
                      <a:pt x="165" y="182"/>
                    </a:lnTo>
                    <a:lnTo>
                      <a:pt x="175" y="182"/>
                    </a:lnTo>
                    <a:lnTo>
                      <a:pt x="185" y="184"/>
                    </a:lnTo>
                    <a:lnTo>
                      <a:pt x="193" y="185"/>
                    </a:lnTo>
                    <a:lnTo>
                      <a:pt x="202" y="187"/>
                    </a:lnTo>
                    <a:lnTo>
                      <a:pt x="208" y="189"/>
                    </a:lnTo>
                    <a:lnTo>
                      <a:pt x="215" y="193"/>
                    </a:lnTo>
                    <a:lnTo>
                      <a:pt x="221" y="196"/>
                    </a:lnTo>
                    <a:lnTo>
                      <a:pt x="229" y="200"/>
                    </a:lnTo>
                    <a:lnTo>
                      <a:pt x="239" y="204"/>
                    </a:lnTo>
                    <a:lnTo>
                      <a:pt x="249" y="208"/>
                    </a:lnTo>
                    <a:lnTo>
                      <a:pt x="256" y="211"/>
                    </a:lnTo>
                    <a:lnTo>
                      <a:pt x="265" y="214"/>
                    </a:lnTo>
                    <a:lnTo>
                      <a:pt x="258" y="215"/>
                    </a:lnTo>
                    <a:lnTo>
                      <a:pt x="251" y="215"/>
                    </a:lnTo>
                    <a:lnTo>
                      <a:pt x="244" y="213"/>
                    </a:lnTo>
                    <a:lnTo>
                      <a:pt x="236" y="211"/>
                    </a:lnTo>
                    <a:lnTo>
                      <a:pt x="226" y="207"/>
                    </a:lnTo>
                    <a:lnTo>
                      <a:pt x="219" y="206"/>
                    </a:lnTo>
                    <a:lnTo>
                      <a:pt x="213" y="204"/>
                    </a:lnTo>
                    <a:lnTo>
                      <a:pt x="204" y="202"/>
                    </a:lnTo>
                    <a:lnTo>
                      <a:pt x="195" y="201"/>
                    </a:lnTo>
                    <a:lnTo>
                      <a:pt x="184" y="200"/>
                    </a:lnTo>
                    <a:lnTo>
                      <a:pt x="173" y="199"/>
                    </a:lnTo>
                    <a:lnTo>
                      <a:pt x="162" y="198"/>
                    </a:lnTo>
                    <a:lnTo>
                      <a:pt x="152" y="198"/>
                    </a:lnTo>
                    <a:lnTo>
                      <a:pt x="142" y="198"/>
                    </a:lnTo>
                    <a:lnTo>
                      <a:pt x="134" y="197"/>
                    </a:lnTo>
                    <a:lnTo>
                      <a:pt x="124" y="197"/>
                    </a:lnTo>
                    <a:lnTo>
                      <a:pt x="114" y="195"/>
                    </a:lnTo>
                    <a:lnTo>
                      <a:pt x="102" y="192"/>
                    </a:lnTo>
                    <a:lnTo>
                      <a:pt x="92" y="189"/>
                    </a:lnTo>
                    <a:lnTo>
                      <a:pt x="80" y="188"/>
                    </a:lnTo>
                    <a:lnTo>
                      <a:pt x="84" y="195"/>
                    </a:lnTo>
                    <a:lnTo>
                      <a:pt x="88" y="203"/>
                    </a:lnTo>
                    <a:lnTo>
                      <a:pt x="93" y="215"/>
                    </a:lnTo>
                    <a:lnTo>
                      <a:pt x="94" y="223"/>
                    </a:lnTo>
                    <a:lnTo>
                      <a:pt x="95" y="233"/>
                    </a:lnTo>
                    <a:lnTo>
                      <a:pt x="94" y="241"/>
                    </a:lnTo>
                    <a:lnTo>
                      <a:pt x="93" y="248"/>
                    </a:lnTo>
                    <a:lnTo>
                      <a:pt x="93" y="259"/>
                    </a:lnTo>
                    <a:lnTo>
                      <a:pt x="92" y="273"/>
                    </a:lnTo>
                    <a:lnTo>
                      <a:pt x="92" y="285"/>
                    </a:lnTo>
                    <a:lnTo>
                      <a:pt x="93" y="297"/>
                    </a:lnTo>
                    <a:lnTo>
                      <a:pt x="93" y="307"/>
                    </a:lnTo>
                    <a:lnTo>
                      <a:pt x="92" y="316"/>
                    </a:lnTo>
                    <a:lnTo>
                      <a:pt x="89" y="326"/>
                    </a:lnTo>
                    <a:lnTo>
                      <a:pt x="85" y="338"/>
                    </a:lnTo>
                    <a:lnTo>
                      <a:pt x="82" y="346"/>
                    </a:lnTo>
                    <a:lnTo>
                      <a:pt x="77" y="354"/>
                    </a:lnTo>
                    <a:lnTo>
                      <a:pt x="73" y="363"/>
                    </a:lnTo>
                    <a:lnTo>
                      <a:pt x="69" y="369"/>
                    </a:lnTo>
                    <a:lnTo>
                      <a:pt x="62" y="376"/>
                    </a:lnTo>
                    <a:lnTo>
                      <a:pt x="53" y="382"/>
                    </a:lnTo>
                    <a:lnTo>
                      <a:pt x="46" y="390"/>
                    </a:lnTo>
                    <a:lnTo>
                      <a:pt x="45" y="382"/>
                    </a:lnTo>
                    <a:lnTo>
                      <a:pt x="46" y="372"/>
                    </a:lnTo>
                    <a:lnTo>
                      <a:pt x="47" y="362"/>
                    </a:lnTo>
                    <a:lnTo>
                      <a:pt x="48" y="353"/>
                    </a:lnTo>
                    <a:lnTo>
                      <a:pt x="50" y="346"/>
                    </a:lnTo>
                    <a:lnTo>
                      <a:pt x="53" y="337"/>
                    </a:lnTo>
                    <a:lnTo>
                      <a:pt x="56" y="328"/>
                    </a:lnTo>
                    <a:lnTo>
                      <a:pt x="58" y="320"/>
                    </a:lnTo>
                    <a:lnTo>
                      <a:pt x="59" y="313"/>
                    </a:lnTo>
                    <a:lnTo>
                      <a:pt x="61" y="299"/>
                    </a:lnTo>
                    <a:lnTo>
                      <a:pt x="62" y="285"/>
                    </a:lnTo>
                    <a:lnTo>
                      <a:pt x="63" y="273"/>
                    </a:lnTo>
                    <a:lnTo>
                      <a:pt x="65" y="260"/>
                    </a:lnTo>
                    <a:lnTo>
                      <a:pt x="67" y="247"/>
                    </a:lnTo>
                    <a:lnTo>
                      <a:pt x="67" y="238"/>
                    </a:lnTo>
                    <a:lnTo>
                      <a:pt x="67" y="231"/>
                    </a:lnTo>
                    <a:lnTo>
                      <a:pt x="68" y="222"/>
                    </a:lnTo>
                    <a:lnTo>
                      <a:pt x="67" y="212"/>
                    </a:lnTo>
                    <a:lnTo>
                      <a:pt x="66" y="206"/>
                    </a:lnTo>
                    <a:lnTo>
                      <a:pt x="64" y="198"/>
                    </a:lnTo>
                    <a:lnTo>
                      <a:pt x="62" y="187"/>
                    </a:lnTo>
                    <a:lnTo>
                      <a:pt x="58" y="195"/>
                    </a:lnTo>
                    <a:lnTo>
                      <a:pt x="54" y="203"/>
                    </a:lnTo>
                    <a:lnTo>
                      <a:pt x="50" y="212"/>
                    </a:lnTo>
                    <a:lnTo>
                      <a:pt x="48" y="221"/>
                    </a:lnTo>
                    <a:lnTo>
                      <a:pt x="46" y="232"/>
                    </a:lnTo>
                    <a:lnTo>
                      <a:pt x="44" y="239"/>
                    </a:lnTo>
                    <a:lnTo>
                      <a:pt x="43" y="249"/>
                    </a:lnTo>
                    <a:lnTo>
                      <a:pt x="41" y="260"/>
                    </a:lnTo>
                    <a:lnTo>
                      <a:pt x="39" y="273"/>
                    </a:lnTo>
                    <a:lnTo>
                      <a:pt x="38" y="283"/>
                    </a:lnTo>
                    <a:lnTo>
                      <a:pt x="37" y="295"/>
                    </a:lnTo>
                    <a:lnTo>
                      <a:pt x="36" y="305"/>
                    </a:lnTo>
                    <a:lnTo>
                      <a:pt x="33" y="315"/>
                    </a:lnTo>
                    <a:lnTo>
                      <a:pt x="32" y="325"/>
                    </a:lnTo>
                    <a:lnTo>
                      <a:pt x="30" y="333"/>
                    </a:lnTo>
                    <a:lnTo>
                      <a:pt x="26" y="340"/>
                    </a:lnTo>
                    <a:lnTo>
                      <a:pt x="21" y="348"/>
                    </a:lnTo>
                    <a:lnTo>
                      <a:pt x="15" y="356"/>
                    </a:lnTo>
                    <a:lnTo>
                      <a:pt x="10" y="364"/>
                    </a:lnTo>
                    <a:lnTo>
                      <a:pt x="5" y="368"/>
                    </a:lnTo>
                    <a:lnTo>
                      <a:pt x="2" y="364"/>
                    </a:lnTo>
                    <a:lnTo>
                      <a:pt x="2" y="344"/>
                    </a:lnTo>
                    <a:lnTo>
                      <a:pt x="2" y="344"/>
                    </a:lnTo>
                    <a:lnTo>
                      <a:pt x="2" y="364"/>
                    </a:lnTo>
                    <a:lnTo>
                      <a:pt x="2" y="344"/>
                    </a:lnTo>
                    <a:lnTo>
                      <a:pt x="2" y="344"/>
                    </a:lnTo>
                    <a:lnTo>
                      <a:pt x="2" y="344"/>
                    </a:lnTo>
                    <a:lnTo>
                      <a:pt x="2" y="344"/>
                    </a:lnTo>
                    <a:lnTo>
                      <a:pt x="2" y="324"/>
                    </a:lnTo>
                    <a:lnTo>
                      <a:pt x="2" y="324"/>
                    </a:lnTo>
                    <a:lnTo>
                      <a:pt x="5" y="316"/>
                    </a:lnTo>
                    <a:lnTo>
                      <a:pt x="9" y="306"/>
                    </a:lnTo>
                    <a:lnTo>
                      <a:pt x="13" y="297"/>
                    </a:lnTo>
                    <a:lnTo>
                      <a:pt x="17" y="287"/>
                    </a:lnTo>
                    <a:lnTo>
                      <a:pt x="21" y="278"/>
                    </a:lnTo>
                    <a:lnTo>
                      <a:pt x="25" y="268"/>
                    </a:lnTo>
                    <a:lnTo>
                      <a:pt x="28" y="259"/>
                    </a:lnTo>
                    <a:lnTo>
                      <a:pt x="31" y="249"/>
                    </a:lnTo>
                    <a:lnTo>
                      <a:pt x="34" y="239"/>
                    </a:lnTo>
                    <a:lnTo>
                      <a:pt x="36" y="233"/>
                    </a:lnTo>
                    <a:lnTo>
                      <a:pt x="38" y="225"/>
                    </a:lnTo>
                    <a:lnTo>
                      <a:pt x="41" y="216"/>
                    </a:lnTo>
                    <a:lnTo>
                      <a:pt x="44" y="210"/>
                    </a:lnTo>
                    <a:lnTo>
                      <a:pt x="42" y="204"/>
                    </a:lnTo>
                    <a:lnTo>
                      <a:pt x="41" y="197"/>
                    </a:lnTo>
                    <a:lnTo>
                      <a:pt x="42" y="192"/>
                    </a:lnTo>
                    <a:lnTo>
                      <a:pt x="43" y="185"/>
                    </a:lnTo>
                    <a:lnTo>
                      <a:pt x="36" y="184"/>
                    </a:lnTo>
                    <a:lnTo>
                      <a:pt x="26" y="182"/>
                    </a:lnTo>
                    <a:lnTo>
                      <a:pt x="18" y="187"/>
                    </a:lnTo>
                    <a:lnTo>
                      <a:pt x="11" y="191"/>
                    </a:lnTo>
                    <a:lnTo>
                      <a:pt x="3" y="195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6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2" y="164"/>
                    </a:lnTo>
                    <a:lnTo>
                      <a:pt x="5" y="164"/>
                    </a:lnTo>
                    <a:lnTo>
                      <a:pt x="13" y="161"/>
                    </a:lnTo>
                    <a:lnTo>
                      <a:pt x="15" y="156"/>
                    </a:lnTo>
                    <a:lnTo>
                      <a:pt x="17" y="151"/>
                    </a:lnTo>
                    <a:lnTo>
                      <a:pt x="19" y="146"/>
                    </a:lnTo>
                    <a:lnTo>
                      <a:pt x="18" y="144"/>
                    </a:lnTo>
                    <a:lnTo>
                      <a:pt x="13" y="138"/>
                    </a:lnTo>
                    <a:lnTo>
                      <a:pt x="6" y="132"/>
                    </a:lnTo>
                    <a:lnTo>
                      <a:pt x="0" y="125"/>
                    </a:lnTo>
                    <a:lnTo>
                      <a:pt x="2" y="124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2" y="105"/>
                    </a:lnTo>
                    <a:lnTo>
                      <a:pt x="1" y="103"/>
                    </a:lnTo>
                    <a:lnTo>
                      <a:pt x="11" y="110"/>
                    </a:lnTo>
                    <a:lnTo>
                      <a:pt x="19" y="117"/>
                    </a:lnTo>
                    <a:lnTo>
                      <a:pt x="24" y="122"/>
                    </a:lnTo>
                    <a:lnTo>
                      <a:pt x="28" y="128"/>
                    </a:lnTo>
                    <a:lnTo>
                      <a:pt x="35" y="137"/>
                    </a:lnTo>
                    <a:lnTo>
                      <a:pt x="40" y="143"/>
                    </a:lnTo>
                    <a:lnTo>
                      <a:pt x="46" y="150"/>
                    </a:lnTo>
                    <a:lnTo>
                      <a:pt x="53" y="157"/>
                    </a:lnTo>
                    <a:lnTo>
                      <a:pt x="55" y="155"/>
                    </a:lnTo>
                    <a:lnTo>
                      <a:pt x="59" y="148"/>
                    </a:lnTo>
                    <a:lnTo>
                      <a:pt x="62" y="143"/>
                    </a:lnTo>
                    <a:lnTo>
                      <a:pt x="60" y="138"/>
                    </a:lnTo>
                    <a:lnTo>
                      <a:pt x="55" y="130"/>
                    </a:lnTo>
                    <a:lnTo>
                      <a:pt x="51" y="123"/>
                    </a:lnTo>
                    <a:lnTo>
                      <a:pt x="46" y="115"/>
                    </a:lnTo>
                    <a:lnTo>
                      <a:pt x="40" y="109"/>
                    </a:lnTo>
                    <a:lnTo>
                      <a:pt x="31" y="100"/>
                    </a:lnTo>
                    <a:lnTo>
                      <a:pt x="24" y="91"/>
                    </a:lnTo>
                    <a:lnTo>
                      <a:pt x="17" y="84"/>
                    </a:lnTo>
                    <a:lnTo>
                      <a:pt x="12" y="78"/>
                    </a:lnTo>
                    <a:lnTo>
                      <a:pt x="6" y="70"/>
                    </a:lnTo>
                    <a:lnTo>
                      <a:pt x="2" y="65"/>
                    </a:lnTo>
                    <a:lnTo>
                      <a:pt x="2" y="65"/>
                    </a:lnTo>
                    <a:lnTo>
                      <a:pt x="2" y="65"/>
                    </a:lnTo>
                    <a:lnTo>
                      <a:pt x="2" y="65"/>
                    </a:lnTo>
                    <a:lnTo>
                      <a:pt x="2" y="44"/>
                    </a:lnTo>
                    <a:lnTo>
                      <a:pt x="2" y="65"/>
                    </a:lnTo>
                    <a:lnTo>
                      <a:pt x="2" y="65"/>
                    </a:lnTo>
                    <a:lnTo>
                      <a:pt x="2" y="65"/>
                    </a:lnTo>
                    <a:lnTo>
                      <a:pt x="2" y="44"/>
                    </a:lnTo>
                    <a:lnTo>
                      <a:pt x="2" y="44"/>
                    </a:lnTo>
                    <a:lnTo>
                      <a:pt x="2" y="53"/>
                    </a:lnTo>
                    <a:lnTo>
                      <a:pt x="2" y="48"/>
                    </a:lnTo>
                    <a:lnTo>
                      <a:pt x="4" y="55"/>
                    </a:lnTo>
                    <a:lnTo>
                      <a:pt x="11" y="63"/>
                    </a:lnTo>
                    <a:lnTo>
                      <a:pt x="17" y="70"/>
                    </a:lnTo>
                    <a:lnTo>
                      <a:pt x="25" y="80"/>
                    </a:lnTo>
                    <a:lnTo>
                      <a:pt x="30" y="87"/>
                    </a:lnTo>
                    <a:lnTo>
                      <a:pt x="37" y="95"/>
                    </a:lnTo>
                    <a:lnTo>
                      <a:pt x="43" y="106"/>
                    </a:lnTo>
                    <a:lnTo>
                      <a:pt x="48" y="115"/>
                    </a:lnTo>
                    <a:lnTo>
                      <a:pt x="54" y="124"/>
                    </a:lnTo>
                    <a:lnTo>
                      <a:pt x="61" y="138"/>
                    </a:lnTo>
                    <a:lnTo>
                      <a:pt x="64" y="146"/>
                    </a:lnTo>
                    <a:lnTo>
                      <a:pt x="66" y="151"/>
                    </a:lnTo>
                    <a:lnTo>
                      <a:pt x="70" y="143"/>
                    </a:lnTo>
                    <a:lnTo>
                      <a:pt x="75" y="135"/>
                    </a:lnTo>
                    <a:lnTo>
                      <a:pt x="80" y="127"/>
                    </a:lnTo>
                    <a:lnTo>
                      <a:pt x="85" y="118"/>
                    </a:lnTo>
                    <a:lnTo>
                      <a:pt x="90" y="110"/>
                    </a:lnTo>
                    <a:lnTo>
                      <a:pt x="94" y="103"/>
                    </a:lnTo>
                    <a:lnTo>
                      <a:pt x="100" y="96"/>
                    </a:lnTo>
                    <a:lnTo>
                      <a:pt x="106" y="87"/>
                    </a:lnTo>
                    <a:lnTo>
                      <a:pt x="113" y="78"/>
                    </a:lnTo>
                    <a:lnTo>
                      <a:pt x="120" y="68"/>
                    </a:lnTo>
                    <a:lnTo>
                      <a:pt x="127" y="58"/>
                    </a:lnTo>
                    <a:lnTo>
                      <a:pt x="132" y="50"/>
                    </a:lnTo>
                    <a:lnTo>
                      <a:pt x="139" y="39"/>
                    </a:lnTo>
                    <a:lnTo>
                      <a:pt x="144" y="33"/>
                    </a:lnTo>
                    <a:lnTo>
                      <a:pt x="150" y="26"/>
                    </a:lnTo>
                    <a:lnTo>
                      <a:pt x="156" y="21"/>
                    </a:lnTo>
                    <a:lnTo>
                      <a:pt x="161" y="15"/>
                    </a:lnTo>
                    <a:lnTo>
                      <a:pt x="165" y="6"/>
                    </a:lnTo>
                    <a:lnTo>
                      <a:pt x="170" y="0"/>
                    </a:lnTo>
                    <a:lnTo>
                      <a:pt x="169" y="5"/>
                    </a:lnTo>
                    <a:lnTo>
                      <a:pt x="168" y="13"/>
                    </a:lnTo>
                    <a:lnTo>
                      <a:pt x="166" y="21"/>
                    </a:lnTo>
                    <a:lnTo>
                      <a:pt x="163" y="29"/>
                    </a:lnTo>
                    <a:lnTo>
                      <a:pt x="159" y="37"/>
                    </a:lnTo>
                    <a:lnTo>
                      <a:pt x="153" y="47"/>
                    </a:lnTo>
                    <a:lnTo>
                      <a:pt x="148" y="56"/>
                    </a:lnTo>
                    <a:lnTo>
                      <a:pt x="143" y="67"/>
                    </a:lnTo>
                    <a:lnTo>
                      <a:pt x="137" y="76"/>
                    </a:lnTo>
                    <a:lnTo>
                      <a:pt x="130" y="87"/>
                    </a:lnTo>
                    <a:lnTo>
                      <a:pt x="124" y="95"/>
                    </a:lnTo>
                  </a:path>
                </a:pathLst>
              </a:custGeom>
              <a:solidFill>
                <a:srgbClr val="037C03">
                  <a:alpha val="50000"/>
                </a:srgbClr>
              </a:solidFill>
              <a:ln w="9525" cap="rnd">
                <a:noFill/>
                <a:round/>
              </a:ln>
              <a:effectLst/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  <p:grpSp>
            <p:nvGrpSpPr>
              <p:cNvPr id="1050" name="Group 12"/>
              <p:cNvGrpSpPr/>
              <p:nvPr/>
            </p:nvGrpSpPr>
            <p:grpSpPr>
              <a:xfrm>
                <a:off x="1707" y="1466"/>
                <a:ext cx="484" cy="368"/>
                <a:chOff x="1707" y="1466"/>
                <a:chExt cx="484" cy="368"/>
              </a:xfrm>
            </p:grpSpPr>
            <p:sp>
              <p:nvSpPr>
                <p:cNvPr id="5" name="Freeform 13"/>
                <p:cNvSpPr/>
                <p:nvPr/>
              </p:nvSpPr>
              <p:spPr bwMode="ltGray">
                <a:xfrm>
                  <a:off x="1751" y="1466"/>
                  <a:ext cx="440" cy="344"/>
                </a:xfrm>
                <a:custGeom>
                  <a:avLst/>
                  <a:gdLst/>
                  <a:ahLst/>
                  <a:cxnLst>
                    <a:cxn ang="0">
                      <a:pos x="167" y="42"/>
                    </a:cxn>
                    <a:cxn ang="0">
                      <a:pos x="202" y="14"/>
                    </a:cxn>
                    <a:cxn ang="0">
                      <a:pos x="245" y="3"/>
                    </a:cxn>
                    <a:cxn ang="0">
                      <a:pos x="292" y="2"/>
                    </a:cxn>
                    <a:cxn ang="0">
                      <a:pos x="304" y="7"/>
                    </a:cxn>
                    <a:cxn ang="0">
                      <a:pos x="272" y="15"/>
                    </a:cxn>
                    <a:cxn ang="0">
                      <a:pos x="236" y="26"/>
                    </a:cxn>
                    <a:cxn ang="0">
                      <a:pos x="195" y="55"/>
                    </a:cxn>
                    <a:cxn ang="0">
                      <a:pos x="191" y="94"/>
                    </a:cxn>
                    <a:cxn ang="0">
                      <a:pos x="252" y="70"/>
                    </a:cxn>
                    <a:cxn ang="0">
                      <a:pos x="301" y="67"/>
                    </a:cxn>
                    <a:cxn ang="0">
                      <a:pos x="354" y="72"/>
                    </a:cxn>
                    <a:cxn ang="0">
                      <a:pos x="416" y="79"/>
                    </a:cxn>
                    <a:cxn ang="0">
                      <a:pos x="417" y="80"/>
                    </a:cxn>
                    <a:cxn ang="0">
                      <a:pos x="357" y="83"/>
                    </a:cxn>
                    <a:cxn ang="0">
                      <a:pos x="302" y="84"/>
                    </a:cxn>
                    <a:cxn ang="0">
                      <a:pos x="254" y="90"/>
                    </a:cxn>
                    <a:cxn ang="0">
                      <a:pos x="200" y="103"/>
                    </a:cxn>
                    <a:cxn ang="0">
                      <a:pos x="222" y="123"/>
                    </a:cxn>
                    <a:cxn ang="0">
                      <a:pos x="238" y="142"/>
                    </a:cxn>
                    <a:cxn ang="0">
                      <a:pos x="184" y="125"/>
                    </a:cxn>
                    <a:cxn ang="0">
                      <a:pos x="173" y="136"/>
                    </a:cxn>
                    <a:cxn ang="0">
                      <a:pos x="232" y="145"/>
                    </a:cxn>
                    <a:cxn ang="0">
                      <a:pos x="282" y="157"/>
                    </a:cxn>
                    <a:cxn ang="0">
                      <a:pos x="321" y="190"/>
                    </a:cxn>
                    <a:cxn ang="0">
                      <a:pos x="351" y="234"/>
                    </a:cxn>
                    <a:cxn ang="0">
                      <a:pos x="344" y="242"/>
                    </a:cxn>
                    <a:cxn ang="0">
                      <a:pos x="304" y="214"/>
                    </a:cxn>
                    <a:cxn ang="0">
                      <a:pos x="259" y="183"/>
                    </a:cxn>
                    <a:cxn ang="0">
                      <a:pos x="211" y="162"/>
                    </a:cxn>
                    <a:cxn ang="0">
                      <a:pos x="180" y="155"/>
                    </a:cxn>
                    <a:cxn ang="0">
                      <a:pos x="206" y="189"/>
                    </a:cxn>
                    <a:cxn ang="0">
                      <a:pos x="238" y="234"/>
                    </a:cxn>
                    <a:cxn ang="0">
                      <a:pos x="256" y="275"/>
                    </a:cxn>
                    <a:cxn ang="0">
                      <a:pos x="255" y="313"/>
                    </a:cxn>
                    <a:cxn ang="0">
                      <a:pos x="232" y="271"/>
                    </a:cxn>
                    <a:cxn ang="0">
                      <a:pos x="208" y="226"/>
                    </a:cxn>
                    <a:cxn ang="0">
                      <a:pos x="181" y="185"/>
                    </a:cxn>
                    <a:cxn ang="0">
                      <a:pos x="157" y="149"/>
                    </a:cxn>
                    <a:cxn ang="0">
                      <a:pos x="115" y="170"/>
                    </a:cxn>
                    <a:cxn ang="0">
                      <a:pos x="80" y="221"/>
                    </a:cxn>
                    <a:cxn ang="0">
                      <a:pos x="51" y="273"/>
                    </a:cxn>
                    <a:cxn ang="0">
                      <a:pos x="18" y="321"/>
                    </a:cxn>
                    <a:cxn ang="0">
                      <a:pos x="8" y="315"/>
                    </a:cxn>
                    <a:cxn ang="0">
                      <a:pos x="47" y="255"/>
                    </a:cxn>
                    <a:cxn ang="0">
                      <a:pos x="82" y="208"/>
                    </a:cxn>
                    <a:cxn ang="0">
                      <a:pos x="112" y="162"/>
                    </a:cxn>
                    <a:cxn ang="0">
                      <a:pos x="139" y="126"/>
                    </a:cxn>
                    <a:cxn ang="0">
                      <a:pos x="99" y="83"/>
                    </a:cxn>
                    <a:cxn ang="0">
                      <a:pos x="43" y="60"/>
                    </a:cxn>
                    <a:cxn ang="0">
                      <a:pos x="20" y="47"/>
                    </a:cxn>
                    <a:cxn ang="0">
                      <a:pos x="63" y="61"/>
                    </a:cxn>
                    <a:cxn ang="0">
                      <a:pos x="122" y="90"/>
                    </a:cxn>
                  </a:cxnLst>
                  <a:rect l="0" t="0" r="r" b="b"/>
                  <a:pathLst>
                    <a:path w="440" h="342">
                      <a:moveTo>
                        <a:pt x="138" y="87"/>
                      </a:moveTo>
                      <a:lnTo>
                        <a:pt x="141" y="78"/>
                      </a:lnTo>
                      <a:lnTo>
                        <a:pt x="146" y="69"/>
                      </a:lnTo>
                      <a:lnTo>
                        <a:pt x="153" y="59"/>
                      </a:lnTo>
                      <a:lnTo>
                        <a:pt x="160" y="51"/>
                      </a:lnTo>
                      <a:lnTo>
                        <a:pt x="167" y="42"/>
                      </a:lnTo>
                      <a:lnTo>
                        <a:pt x="172" y="36"/>
                      </a:lnTo>
                      <a:lnTo>
                        <a:pt x="178" y="31"/>
                      </a:lnTo>
                      <a:lnTo>
                        <a:pt x="184" y="26"/>
                      </a:lnTo>
                      <a:lnTo>
                        <a:pt x="190" y="21"/>
                      </a:lnTo>
                      <a:lnTo>
                        <a:pt x="196" y="17"/>
                      </a:lnTo>
                      <a:lnTo>
                        <a:pt x="202" y="14"/>
                      </a:lnTo>
                      <a:lnTo>
                        <a:pt x="208" y="11"/>
                      </a:lnTo>
                      <a:lnTo>
                        <a:pt x="215" y="8"/>
                      </a:lnTo>
                      <a:lnTo>
                        <a:pt x="222" y="7"/>
                      </a:lnTo>
                      <a:lnTo>
                        <a:pt x="230" y="5"/>
                      </a:lnTo>
                      <a:lnTo>
                        <a:pt x="237" y="3"/>
                      </a:lnTo>
                      <a:lnTo>
                        <a:pt x="245" y="3"/>
                      </a:lnTo>
                      <a:lnTo>
                        <a:pt x="252" y="2"/>
                      </a:lnTo>
                      <a:lnTo>
                        <a:pt x="260" y="2"/>
                      </a:lnTo>
                      <a:lnTo>
                        <a:pt x="270" y="1"/>
                      </a:lnTo>
                      <a:lnTo>
                        <a:pt x="278" y="2"/>
                      </a:lnTo>
                      <a:lnTo>
                        <a:pt x="285" y="2"/>
                      </a:lnTo>
                      <a:lnTo>
                        <a:pt x="292" y="2"/>
                      </a:lnTo>
                      <a:lnTo>
                        <a:pt x="299" y="2"/>
                      </a:lnTo>
                      <a:lnTo>
                        <a:pt x="307" y="1"/>
                      </a:lnTo>
                      <a:lnTo>
                        <a:pt x="314" y="0"/>
                      </a:lnTo>
                      <a:lnTo>
                        <a:pt x="310" y="2"/>
                      </a:lnTo>
                      <a:lnTo>
                        <a:pt x="307" y="4"/>
                      </a:lnTo>
                      <a:lnTo>
                        <a:pt x="304" y="7"/>
                      </a:lnTo>
                      <a:lnTo>
                        <a:pt x="301" y="10"/>
                      </a:lnTo>
                      <a:lnTo>
                        <a:pt x="295" y="10"/>
                      </a:lnTo>
                      <a:lnTo>
                        <a:pt x="288" y="11"/>
                      </a:lnTo>
                      <a:lnTo>
                        <a:pt x="284" y="12"/>
                      </a:lnTo>
                      <a:lnTo>
                        <a:pt x="278" y="13"/>
                      </a:lnTo>
                      <a:lnTo>
                        <a:pt x="272" y="15"/>
                      </a:lnTo>
                      <a:lnTo>
                        <a:pt x="266" y="16"/>
                      </a:lnTo>
                      <a:lnTo>
                        <a:pt x="260" y="17"/>
                      </a:lnTo>
                      <a:lnTo>
                        <a:pt x="254" y="19"/>
                      </a:lnTo>
                      <a:lnTo>
                        <a:pt x="248" y="21"/>
                      </a:lnTo>
                      <a:lnTo>
                        <a:pt x="241" y="23"/>
                      </a:lnTo>
                      <a:lnTo>
                        <a:pt x="236" y="26"/>
                      </a:lnTo>
                      <a:lnTo>
                        <a:pt x="229" y="29"/>
                      </a:lnTo>
                      <a:lnTo>
                        <a:pt x="222" y="32"/>
                      </a:lnTo>
                      <a:lnTo>
                        <a:pt x="215" y="36"/>
                      </a:lnTo>
                      <a:lnTo>
                        <a:pt x="208" y="41"/>
                      </a:lnTo>
                      <a:lnTo>
                        <a:pt x="201" y="47"/>
                      </a:lnTo>
                      <a:lnTo>
                        <a:pt x="195" y="55"/>
                      </a:lnTo>
                      <a:lnTo>
                        <a:pt x="189" y="64"/>
                      </a:lnTo>
                      <a:lnTo>
                        <a:pt x="181" y="77"/>
                      </a:lnTo>
                      <a:lnTo>
                        <a:pt x="175" y="90"/>
                      </a:lnTo>
                      <a:lnTo>
                        <a:pt x="167" y="106"/>
                      </a:lnTo>
                      <a:lnTo>
                        <a:pt x="180" y="99"/>
                      </a:lnTo>
                      <a:lnTo>
                        <a:pt x="191" y="94"/>
                      </a:lnTo>
                      <a:lnTo>
                        <a:pt x="206" y="86"/>
                      </a:lnTo>
                      <a:lnTo>
                        <a:pt x="222" y="78"/>
                      </a:lnTo>
                      <a:lnTo>
                        <a:pt x="229" y="77"/>
                      </a:lnTo>
                      <a:lnTo>
                        <a:pt x="236" y="74"/>
                      </a:lnTo>
                      <a:lnTo>
                        <a:pt x="243" y="72"/>
                      </a:lnTo>
                      <a:lnTo>
                        <a:pt x="252" y="70"/>
                      </a:lnTo>
                      <a:lnTo>
                        <a:pt x="261" y="68"/>
                      </a:lnTo>
                      <a:lnTo>
                        <a:pt x="269" y="68"/>
                      </a:lnTo>
                      <a:lnTo>
                        <a:pt x="275" y="67"/>
                      </a:lnTo>
                      <a:lnTo>
                        <a:pt x="285" y="66"/>
                      </a:lnTo>
                      <a:lnTo>
                        <a:pt x="294" y="66"/>
                      </a:lnTo>
                      <a:lnTo>
                        <a:pt x="301" y="67"/>
                      </a:lnTo>
                      <a:lnTo>
                        <a:pt x="311" y="68"/>
                      </a:lnTo>
                      <a:lnTo>
                        <a:pt x="319" y="69"/>
                      </a:lnTo>
                      <a:lnTo>
                        <a:pt x="328" y="69"/>
                      </a:lnTo>
                      <a:lnTo>
                        <a:pt x="336" y="70"/>
                      </a:lnTo>
                      <a:lnTo>
                        <a:pt x="345" y="71"/>
                      </a:lnTo>
                      <a:lnTo>
                        <a:pt x="354" y="72"/>
                      </a:lnTo>
                      <a:lnTo>
                        <a:pt x="363" y="73"/>
                      </a:lnTo>
                      <a:lnTo>
                        <a:pt x="371" y="74"/>
                      </a:lnTo>
                      <a:lnTo>
                        <a:pt x="381" y="75"/>
                      </a:lnTo>
                      <a:lnTo>
                        <a:pt x="392" y="76"/>
                      </a:lnTo>
                      <a:lnTo>
                        <a:pt x="401" y="77"/>
                      </a:lnTo>
                      <a:lnTo>
                        <a:pt x="416" y="79"/>
                      </a:lnTo>
                      <a:lnTo>
                        <a:pt x="421" y="79"/>
                      </a:lnTo>
                      <a:lnTo>
                        <a:pt x="425" y="79"/>
                      </a:lnTo>
                      <a:lnTo>
                        <a:pt x="430" y="81"/>
                      </a:lnTo>
                      <a:lnTo>
                        <a:pt x="439" y="84"/>
                      </a:lnTo>
                      <a:lnTo>
                        <a:pt x="424" y="81"/>
                      </a:lnTo>
                      <a:lnTo>
                        <a:pt x="417" y="80"/>
                      </a:lnTo>
                      <a:lnTo>
                        <a:pt x="411" y="80"/>
                      </a:lnTo>
                      <a:lnTo>
                        <a:pt x="397" y="81"/>
                      </a:lnTo>
                      <a:lnTo>
                        <a:pt x="388" y="82"/>
                      </a:lnTo>
                      <a:lnTo>
                        <a:pt x="377" y="82"/>
                      </a:lnTo>
                      <a:lnTo>
                        <a:pt x="367" y="82"/>
                      </a:lnTo>
                      <a:lnTo>
                        <a:pt x="357" y="83"/>
                      </a:lnTo>
                      <a:lnTo>
                        <a:pt x="348" y="83"/>
                      </a:lnTo>
                      <a:lnTo>
                        <a:pt x="340" y="82"/>
                      </a:lnTo>
                      <a:lnTo>
                        <a:pt x="330" y="82"/>
                      </a:lnTo>
                      <a:lnTo>
                        <a:pt x="319" y="82"/>
                      </a:lnTo>
                      <a:lnTo>
                        <a:pt x="310" y="83"/>
                      </a:lnTo>
                      <a:lnTo>
                        <a:pt x="302" y="84"/>
                      </a:lnTo>
                      <a:lnTo>
                        <a:pt x="292" y="84"/>
                      </a:lnTo>
                      <a:lnTo>
                        <a:pt x="285" y="84"/>
                      </a:lnTo>
                      <a:lnTo>
                        <a:pt x="276" y="85"/>
                      </a:lnTo>
                      <a:lnTo>
                        <a:pt x="269" y="87"/>
                      </a:lnTo>
                      <a:lnTo>
                        <a:pt x="261" y="88"/>
                      </a:lnTo>
                      <a:lnTo>
                        <a:pt x="254" y="90"/>
                      </a:lnTo>
                      <a:lnTo>
                        <a:pt x="246" y="92"/>
                      </a:lnTo>
                      <a:lnTo>
                        <a:pt x="238" y="94"/>
                      </a:lnTo>
                      <a:lnTo>
                        <a:pt x="229" y="96"/>
                      </a:lnTo>
                      <a:lnTo>
                        <a:pt x="222" y="98"/>
                      </a:lnTo>
                      <a:lnTo>
                        <a:pt x="208" y="102"/>
                      </a:lnTo>
                      <a:lnTo>
                        <a:pt x="200" y="103"/>
                      </a:lnTo>
                      <a:lnTo>
                        <a:pt x="189" y="108"/>
                      </a:lnTo>
                      <a:lnTo>
                        <a:pt x="172" y="115"/>
                      </a:lnTo>
                      <a:lnTo>
                        <a:pt x="189" y="117"/>
                      </a:lnTo>
                      <a:lnTo>
                        <a:pt x="209" y="118"/>
                      </a:lnTo>
                      <a:lnTo>
                        <a:pt x="213" y="118"/>
                      </a:lnTo>
                      <a:lnTo>
                        <a:pt x="222" y="123"/>
                      </a:lnTo>
                      <a:lnTo>
                        <a:pt x="228" y="126"/>
                      </a:lnTo>
                      <a:lnTo>
                        <a:pt x="234" y="129"/>
                      </a:lnTo>
                      <a:lnTo>
                        <a:pt x="235" y="131"/>
                      </a:lnTo>
                      <a:lnTo>
                        <a:pt x="238" y="137"/>
                      </a:lnTo>
                      <a:lnTo>
                        <a:pt x="245" y="146"/>
                      </a:lnTo>
                      <a:lnTo>
                        <a:pt x="238" y="142"/>
                      </a:lnTo>
                      <a:lnTo>
                        <a:pt x="229" y="137"/>
                      </a:lnTo>
                      <a:lnTo>
                        <a:pt x="222" y="135"/>
                      </a:lnTo>
                      <a:lnTo>
                        <a:pt x="209" y="132"/>
                      </a:lnTo>
                      <a:lnTo>
                        <a:pt x="199" y="129"/>
                      </a:lnTo>
                      <a:lnTo>
                        <a:pt x="189" y="126"/>
                      </a:lnTo>
                      <a:lnTo>
                        <a:pt x="184" y="125"/>
                      </a:lnTo>
                      <a:lnTo>
                        <a:pt x="172" y="126"/>
                      </a:lnTo>
                      <a:lnTo>
                        <a:pt x="165" y="127"/>
                      </a:lnTo>
                      <a:lnTo>
                        <a:pt x="155" y="129"/>
                      </a:lnTo>
                      <a:lnTo>
                        <a:pt x="160" y="131"/>
                      </a:lnTo>
                      <a:lnTo>
                        <a:pt x="166" y="132"/>
                      </a:lnTo>
                      <a:lnTo>
                        <a:pt x="173" y="136"/>
                      </a:lnTo>
                      <a:lnTo>
                        <a:pt x="181" y="135"/>
                      </a:lnTo>
                      <a:lnTo>
                        <a:pt x="195" y="136"/>
                      </a:lnTo>
                      <a:lnTo>
                        <a:pt x="203" y="137"/>
                      </a:lnTo>
                      <a:lnTo>
                        <a:pt x="215" y="140"/>
                      </a:lnTo>
                      <a:lnTo>
                        <a:pt x="222" y="143"/>
                      </a:lnTo>
                      <a:lnTo>
                        <a:pt x="232" y="145"/>
                      </a:lnTo>
                      <a:lnTo>
                        <a:pt x="242" y="148"/>
                      </a:lnTo>
                      <a:lnTo>
                        <a:pt x="251" y="151"/>
                      </a:lnTo>
                      <a:lnTo>
                        <a:pt x="259" y="152"/>
                      </a:lnTo>
                      <a:lnTo>
                        <a:pt x="266" y="153"/>
                      </a:lnTo>
                      <a:lnTo>
                        <a:pt x="273" y="155"/>
                      </a:lnTo>
                      <a:lnTo>
                        <a:pt x="282" y="157"/>
                      </a:lnTo>
                      <a:lnTo>
                        <a:pt x="291" y="161"/>
                      </a:lnTo>
                      <a:lnTo>
                        <a:pt x="299" y="165"/>
                      </a:lnTo>
                      <a:lnTo>
                        <a:pt x="303" y="169"/>
                      </a:lnTo>
                      <a:lnTo>
                        <a:pt x="309" y="175"/>
                      </a:lnTo>
                      <a:lnTo>
                        <a:pt x="316" y="183"/>
                      </a:lnTo>
                      <a:lnTo>
                        <a:pt x="321" y="190"/>
                      </a:lnTo>
                      <a:lnTo>
                        <a:pt x="326" y="197"/>
                      </a:lnTo>
                      <a:lnTo>
                        <a:pt x="331" y="204"/>
                      </a:lnTo>
                      <a:lnTo>
                        <a:pt x="335" y="212"/>
                      </a:lnTo>
                      <a:lnTo>
                        <a:pt x="340" y="218"/>
                      </a:lnTo>
                      <a:lnTo>
                        <a:pt x="345" y="226"/>
                      </a:lnTo>
                      <a:lnTo>
                        <a:pt x="351" y="234"/>
                      </a:lnTo>
                      <a:lnTo>
                        <a:pt x="356" y="243"/>
                      </a:lnTo>
                      <a:lnTo>
                        <a:pt x="361" y="250"/>
                      </a:lnTo>
                      <a:lnTo>
                        <a:pt x="368" y="258"/>
                      </a:lnTo>
                      <a:lnTo>
                        <a:pt x="359" y="251"/>
                      </a:lnTo>
                      <a:lnTo>
                        <a:pt x="353" y="247"/>
                      </a:lnTo>
                      <a:lnTo>
                        <a:pt x="344" y="242"/>
                      </a:lnTo>
                      <a:lnTo>
                        <a:pt x="336" y="236"/>
                      </a:lnTo>
                      <a:lnTo>
                        <a:pt x="330" y="231"/>
                      </a:lnTo>
                      <a:lnTo>
                        <a:pt x="323" y="226"/>
                      </a:lnTo>
                      <a:lnTo>
                        <a:pt x="317" y="222"/>
                      </a:lnTo>
                      <a:lnTo>
                        <a:pt x="311" y="218"/>
                      </a:lnTo>
                      <a:lnTo>
                        <a:pt x="304" y="214"/>
                      </a:lnTo>
                      <a:lnTo>
                        <a:pt x="297" y="210"/>
                      </a:lnTo>
                      <a:lnTo>
                        <a:pt x="291" y="205"/>
                      </a:lnTo>
                      <a:lnTo>
                        <a:pt x="284" y="200"/>
                      </a:lnTo>
                      <a:lnTo>
                        <a:pt x="275" y="195"/>
                      </a:lnTo>
                      <a:lnTo>
                        <a:pt x="267" y="189"/>
                      </a:lnTo>
                      <a:lnTo>
                        <a:pt x="259" y="183"/>
                      </a:lnTo>
                      <a:lnTo>
                        <a:pt x="252" y="179"/>
                      </a:lnTo>
                      <a:lnTo>
                        <a:pt x="245" y="174"/>
                      </a:lnTo>
                      <a:lnTo>
                        <a:pt x="237" y="170"/>
                      </a:lnTo>
                      <a:lnTo>
                        <a:pt x="229" y="167"/>
                      </a:lnTo>
                      <a:lnTo>
                        <a:pt x="222" y="165"/>
                      </a:lnTo>
                      <a:lnTo>
                        <a:pt x="211" y="162"/>
                      </a:lnTo>
                      <a:lnTo>
                        <a:pt x="201" y="159"/>
                      </a:lnTo>
                      <a:lnTo>
                        <a:pt x="194" y="157"/>
                      </a:lnTo>
                      <a:lnTo>
                        <a:pt x="186" y="155"/>
                      </a:lnTo>
                      <a:lnTo>
                        <a:pt x="175" y="149"/>
                      </a:lnTo>
                      <a:lnTo>
                        <a:pt x="163" y="144"/>
                      </a:lnTo>
                      <a:lnTo>
                        <a:pt x="180" y="155"/>
                      </a:lnTo>
                      <a:lnTo>
                        <a:pt x="182" y="157"/>
                      </a:lnTo>
                      <a:lnTo>
                        <a:pt x="186" y="162"/>
                      </a:lnTo>
                      <a:lnTo>
                        <a:pt x="190" y="168"/>
                      </a:lnTo>
                      <a:lnTo>
                        <a:pt x="195" y="175"/>
                      </a:lnTo>
                      <a:lnTo>
                        <a:pt x="201" y="182"/>
                      </a:lnTo>
                      <a:lnTo>
                        <a:pt x="206" y="189"/>
                      </a:lnTo>
                      <a:lnTo>
                        <a:pt x="212" y="197"/>
                      </a:lnTo>
                      <a:lnTo>
                        <a:pt x="217" y="204"/>
                      </a:lnTo>
                      <a:lnTo>
                        <a:pt x="222" y="210"/>
                      </a:lnTo>
                      <a:lnTo>
                        <a:pt x="227" y="217"/>
                      </a:lnTo>
                      <a:lnTo>
                        <a:pt x="233" y="227"/>
                      </a:lnTo>
                      <a:lnTo>
                        <a:pt x="238" y="234"/>
                      </a:lnTo>
                      <a:lnTo>
                        <a:pt x="242" y="241"/>
                      </a:lnTo>
                      <a:lnTo>
                        <a:pt x="246" y="248"/>
                      </a:lnTo>
                      <a:lnTo>
                        <a:pt x="250" y="255"/>
                      </a:lnTo>
                      <a:lnTo>
                        <a:pt x="252" y="262"/>
                      </a:lnTo>
                      <a:lnTo>
                        <a:pt x="254" y="267"/>
                      </a:lnTo>
                      <a:lnTo>
                        <a:pt x="256" y="275"/>
                      </a:lnTo>
                      <a:lnTo>
                        <a:pt x="257" y="285"/>
                      </a:lnTo>
                      <a:lnTo>
                        <a:pt x="258" y="294"/>
                      </a:lnTo>
                      <a:lnTo>
                        <a:pt x="259" y="304"/>
                      </a:lnTo>
                      <a:lnTo>
                        <a:pt x="261" y="313"/>
                      </a:lnTo>
                      <a:lnTo>
                        <a:pt x="262" y="323"/>
                      </a:lnTo>
                      <a:lnTo>
                        <a:pt x="255" y="313"/>
                      </a:lnTo>
                      <a:lnTo>
                        <a:pt x="249" y="307"/>
                      </a:lnTo>
                      <a:lnTo>
                        <a:pt x="245" y="300"/>
                      </a:lnTo>
                      <a:lnTo>
                        <a:pt x="241" y="295"/>
                      </a:lnTo>
                      <a:lnTo>
                        <a:pt x="238" y="288"/>
                      </a:lnTo>
                      <a:lnTo>
                        <a:pt x="236" y="280"/>
                      </a:lnTo>
                      <a:lnTo>
                        <a:pt x="232" y="271"/>
                      </a:lnTo>
                      <a:lnTo>
                        <a:pt x="228" y="263"/>
                      </a:lnTo>
                      <a:lnTo>
                        <a:pt x="224" y="254"/>
                      </a:lnTo>
                      <a:lnTo>
                        <a:pt x="221" y="246"/>
                      </a:lnTo>
                      <a:lnTo>
                        <a:pt x="217" y="238"/>
                      </a:lnTo>
                      <a:lnTo>
                        <a:pt x="212" y="232"/>
                      </a:lnTo>
                      <a:lnTo>
                        <a:pt x="208" y="226"/>
                      </a:lnTo>
                      <a:lnTo>
                        <a:pt x="202" y="218"/>
                      </a:lnTo>
                      <a:lnTo>
                        <a:pt x="196" y="211"/>
                      </a:lnTo>
                      <a:lnTo>
                        <a:pt x="191" y="205"/>
                      </a:lnTo>
                      <a:lnTo>
                        <a:pt x="186" y="199"/>
                      </a:lnTo>
                      <a:lnTo>
                        <a:pt x="185" y="194"/>
                      </a:lnTo>
                      <a:lnTo>
                        <a:pt x="181" y="185"/>
                      </a:lnTo>
                      <a:lnTo>
                        <a:pt x="177" y="179"/>
                      </a:lnTo>
                      <a:lnTo>
                        <a:pt x="174" y="171"/>
                      </a:lnTo>
                      <a:lnTo>
                        <a:pt x="172" y="169"/>
                      </a:lnTo>
                      <a:lnTo>
                        <a:pt x="165" y="162"/>
                      </a:lnTo>
                      <a:lnTo>
                        <a:pt x="161" y="155"/>
                      </a:lnTo>
                      <a:lnTo>
                        <a:pt x="157" y="149"/>
                      </a:lnTo>
                      <a:lnTo>
                        <a:pt x="153" y="143"/>
                      </a:lnTo>
                      <a:lnTo>
                        <a:pt x="145" y="146"/>
                      </a:lnTo>
                      <a:lnTo>
                        <a:pt x="137" y="151"/>
                      </a:lnTo>
                      <a:lnTo>
                        <a:pt x="129" y="158"/>
                      </a:lnTo>
                      <a:lnTo>
                        <a:pt x="121" y="164"/>
                      </a:lnTo>
                      <a:lnTo>
                        <a:pt x="115" y="170"/>
                      </a:lnTo>
                      <a:lnTo>
                        <a:pt x="110" y="176"/>
                      </a:lnTo>
                      <a:lnTo>
                        <a:pt x="104" y="185"/>
                      </a:lnTo>
                      <a:lnTo>
                        <a:pt x="97" y="195"/>
                      </a:lnTo>
                      <a:lnTo>
                        <a:pt x="92" y="203"/>
                      </a:lnTo>
                      <a:lnTo>
                        <a:pt x="85" y="212"/>
                      </a:lnTo>
                      <a:lnTo>
                        <a:pt x="80" y="221"/>
                      </a:lnTo>
                      <a:lnTo>
                        <a:pt x="76" y="229"/>
                      </a:lnTo>
                      <a:lnTo>
                        <a:pt x="71" y="237"/>
                      </a:lnTo>
                      <a:lnTo>
                        <a:pt x="67" y="245"/>
                      </a:lnTo>
                      <a:lnTo>
                        <a:pt x="62" y="254"/>
                      </a:lnTo>
                      <a:lnTo>
                        <a:pt x="58" y="263"/>
                      </a:lnTo>
                      <a:lnTo>
                        <a:pt x="51" y="273"/>
                      </a:lnTo>
                      <a:lnTo>
                        <a:pt x="45" y="283"/>
                      </a:lnTo>
                      <a:lnTo>
                        <a:pt x="38" y="294"/>
                      </a:lnTo>
                      <a:lnTo>
                        <a:pt x="33" y="303"/>
                      </a:lnTo>
                      <a:lnTo>
                        <a:pt x="28" y="309"/>
                      </a:lnTo>
                      <a:lnTo>
                        <a:pt x="24" y="315"/>
                      </a:lnTo>
                      <a:lnTo>
                        <a:pt x="18" y="321"/>
                      </a:lnTo>
                      <a:lnTo>
                        <a:pt x="13" y="327"/>
                      </a:lnTo>
                      <a:lnTo>
                        <a:pt x="7" y="333"/>
                      </a:lnTo>
                      <a:lnTo>
                        <a:pt x="0" y="341"/>
                      </a:lnTo>
                      <a:lnTo>
                        <a:pt x="2" y="331"/>
                      </a:lnTo>
                      <a:lnTo>
                        <a:pt x="5" y="324"/>
                      </a:lnTo>
                      <a:lnTo>
                        <a:pt x="8" y="315"/>
                      </a:lnTo>
                      <a:lnTo>
                        <a:pt x="13" y="309"/>
                      </a:lnTo>
                      <a:lnTo>
                        <a:pt x="20" y="298"/>
                      </a:lnTo>
                      <a:lnTo>
                        <a:pt x="27" y="287"/>
                      </a:lnTo>
                      <a:lnTo>
                        <a:pt x="35" y="275"/>
                      </a:lnTo>
                      <a:lnTo>
                        <a:pt x="41" y="265"/>
                      </a:lnTo>
                      <a:lnTo>
                        <a:pt x="47" y="255"/>
                      </a:lnTo>
                      <a:lnTo>
                        <a:pt x="54" y="246"/>
                      </a:lnTo>
                      <a:lnTo>
                        <a:pt x="59" y="238"/>
                      </a:lnTo>
                      <a:lnTo>
                        <a:pt x="64" y="231"/>
                      </a:lnTo>
                      <a:lnTo>
                        <a:pt x="69" y="224"/>
                      </a:lnTo>
                      <a:lnTo>
                        <a:pt x="76" y="216"/>
                      </a:lnTo>
                      <a:lnTo>
                        <a:pt x="82" y="208"/>
                      </a:lnTo>
                      <a:lnTo>
                        <a:pt x="88" y="199"/>
                      </a:lnTo>
                      <a:lnTo>
                        <a:pt x="95" y="190"/>
                      </a:lnTo>
                      <a:lnTo>
                        <a:pt x="100" y="183"/>
                      </a:lnTo>
                      <a:lnTo>
                        <a:pt x="105" y="175"/>
                      </a:lnTo>
                      <a:lnTo>
                        <a:pt x="110" y="167"/>
                      </a:lnTo>
                      <a:lnTo>
                        <a:pt x="112" y="162"/>
                      </a:lnTo>
                      <a:lnTo>
                        <a:pt x="114" y="156"/>
                      </a:lnTo>
                      <a:lnTo>
                        <a:pt x="118" y="151"/>
                      </a:lnTo>
                      <a:lnTo>
                        <a:pt x="122" y="145"/>
                      </a:lnTo>
                      <a:lnTo>
                        <a:pt x="129" y="138"/>
                      </a:lnTo>
                      <a:lnTo>
                        <a:pt x="134" y="131"/>
                      </a:lnTo>
                      <a:lnTo>
                        <a:pt x="139" y="126"/>
                      </a:lnTo>
                      <a:lnTo>
                        <a:pt x="143" y="119"/>
                      </a:lnTo>
                      <a:lnTo>
                        <a:pt x="141" y="114"/>
                      </a:lnTo>
                      <a:lnTo>
                        <a:pt x="139" y="106"/>
                      </a:lnTo>
                      <a:lnTo>
                        <a:pt x="127" y="102"/>
                      </a:lnTo>
                      <a:lnTo>
                        <a:pt x="113" y="92"/>
                      </a:lnTo>
                      <a:lnTo>
                        <a:pt x="99" y="83"/>
                      </a:lnTo>
                      <a:lnTo>
                        <a:pt x="92" y="78"/>
                      </a:lnTo>
                      <a:lnTo>
                        <a:pt x="86" y="74"/>
                      </a:lnTo>
                      <a:lnTo>
                        <a:pt x="75" y="70"/>
                      </a:lnTo>
                      <a:lnTo>
                        <a:pt x="64" y="66"/>
                      </a:lnTo>
                      <a:lnTo>
                        <a:pt x="52" y="63"/>
                      </a:lnTo>
                      <a:lnTo>
                        <a:pt x="43" y="60"/>
                      </a:lnTo>
                      <a:lnTo>
                        <a:pt x="33" y="56"/>
                      </a:lnTo>
                      <a:lnTo>
                        <a:pt x="24" y="53"/>
                      </a:lnTo>
                      <a:lnTo>
                        <a:pt x="15" y="51"/>
                      </a:lnTo>
                      <a:lnTo>
                        <a:pt x="8" y="49"/>
                      </a:lnTo>
                      <a:lnTo>
                        <a:pt x="15" y="49"/>
                      </a:lnTo>
                      <a:lnTo>
                        <a:pt x="20" y="47"/>
                      </a:lnTo>
                      <a:lnTo>
                        <a:pt x="25" y="47"/>
                      </a:lnTo>
                      <a:lnTo>
                        <a:pt x="29" y="46"/>
                      </a:lnTo>
                      <a:lnTo>
                        <a:pt x="34" y="47"/>
                      </a:lnTo>
                      <a:lnTo>
                        <a:pt x="45" y="51"/>
                      </a:lnTo>
                      <a:lnTo>
                        <a:pt x="53" y="56"/>
                      </a:lnTo>
                      <a:lnTo>
                        <a:pt x="63" y="61"/>
                      </a:lnTo>
                      <a:lnTo>
                        <a:pt x="72" y="66"/>
                      </a:lnTo>
                      <a:lnTo>
                        <a:pt x="84" y="71"/>
                      </a:lnTo>
                      <a:lnTo>
                        <a:pt x="93" y="77"/>
                      </a:lnTo>
                      <a:lnTo>
                        <a:pt x="101" y="81"/>
                      </a:lnTo>
                      <a:lnTo>
                        <a:pt x="115" y="88"/>
                      </a:lnTo>
                      <a:lnTo>
                        <a:pt x="122" y="90"/>
                      </a:lnTo>
                      <a:lnTo>
                        <a:pt x="128" y="89"/>
                      </a:lnTo>
                      <a:lnTo>
                        <a:pt x="133" y="88"/>
                      </a:lnTo>
                      <a:lnTo>
                        <a:pt x="138" y="87"/>
                      </a:lnTo>
                    </a:path>
                  </a:pathLst>
                </a:custGeom>
                <a:solidFill>
                  <a:srgbClr val="037C03">
                    <a:alpha val="50000"/>
                  </a:srgbClr>
                </a:solidFill>
                <a:ln w="9525" cap="rnd">
                  <a:noFill/>
                  <a:round/>
                </a:ln>
                <a:effectLst/>
              </p:spPr>
              <p:txBody>
                <a:bodyPr/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1" lang="zh-CN" altLang="en-US" sz="2400" b="1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1038" name="Freeform 14"/>
                <p:cNvSpPr/>
                <p:nvPr/>
              </p:nvSpPr>
              <p:spPr bwMode="ltGray">
                <a:xfrm>
                  <a:off x="1900" y="1641"/>
                  <a:ext cx="39" cy="193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25" y="9"/>
                    </a:cxn>
                    <a:cxn ang="0">
                      <a:pos x="28" y="15"/>
                    </a:cxn>
                    <a:cxn ang="0">
                      <a:pos x="34" y="24"/>
                    </a:cxn>
                    <a:cxn ang="0">
                      <a:pos x="36" y="33"/>
                    </a:cxn>
                    <a:cxn ang="0">
                      <a:pos x="37" y="43"/>
                    </a:cxn>
                    <a:cxn ang="0">
                      <a:pos x="37" y="56"/>
                    </a:cxn>
                    <a:cxn ang="0">
                      <a:pos x="38" y="64"/>
                    </a:cxn>
                    <a:cxn ang="0">
                      <a:pos x="37" y="75"/>
                    </a:cxn>
                    <a:cxn ang="0">
                      <a:pos x="36" y="86"/>
                    </a:cxn>
                    <a:cxn ang="0">
                      <a:pos x="34" y="97"/>
                    </a:cxn>
                    <a:cxn ang="0">
                      <a:pos x="31" y="113"/>
                    </a:cxn>
                    <a:cxn ang="0">
                      <a:pos x="29" y="122"/>
                    </a:cxn>
                    <a:cxn ang="0">
                      <a:pos x="24" y="132"/>
                    </a:cxn>
                    <a:cxn ang="0">
                      <a:pos x="18" y="144"/>
                    </a:cxn>
                    <a:cxn ang="0">
                      <a:pos x="12" y="155"/>
                    </a:cxn>
                    <a:cxn ang="0">
                      <a:pos x="7" y="165"/>
                    </a:cxn>
                    <a:cxn ang="0">
                      <a:pos x="3" y="174"/>
                    </a:cxn>
                    <a:cxn ang="0">
                      <a:pos x="0" y="192"/>
                    </a:cxn>
                    <a:cxn ang="0">
                      <a:pos x="1" y="174"/>
                    </a:cxn>
                    <a:cxn ang="0">
                      <a:pos x="3" y="162"/>
                    </a:cxn>
                    <a:cxn ang="0">
                      <a:pos x="4" y="151"/>
                    </a:cxn>
                    <a:cxn ang="0">
                      <a:pos x="5" y="139"/>
                    </a:cxn>
                    <a:cxn ang="0">
                      <a:pos x="7" y="124"/>
                    </a:cxn>
                    <a:cxn ang="0">
                      <a:pos x="10" y="113"/>
                    </a:cxn>
                    <a:cxn ang="0">
                      <a:pos x="12" y="102"/>
                    </a:cxn>
                    <a:cxn ang="0">
                      <a:pos x="15" y="93"/>
                    </a:cxn>
                    <a:cxn ang="0">
                      <a:pos x="18" y="82"/>
                    </a:cxn>
                    <a:cxn ang="0">
                      <a:pos x="20" y="72"/>
                    </a:cxn>
                    <a:cxn ang="0">
                      <a:pos x="22" y="61"/>
                    </a:cxn>
                    <a:cxn ang="0">
                      <a:pos x="23" y="52"/>
                    </a:cxn>
                    <a:cxn ang="0">
                      <a:pos x="24" y="41"/>
                    </a:cxn>
                    <a:cxn ang="0">
                      <a:pos x="24" y="30"/>
                    </a:cxn>
                    <a:cxn ang="0">
                      <a:pos x="24" y="15"/>
                    </a:cxn>
                    <a:cxn ang="0">
                      <a:pos x="22" y="8"/>
                    </a:cxn>
                    <a:cxn ang="0">
                      <a:pos x="20" y="0"/>
                    </a:cxn>
                  </a:cxnLst>
                  <a:rect l="0" t="0" r="r" b="b"/>
                  <a:pathLst>
                    <a:path w="39" h="193">
                      <a:moveTo>
                        <a:pt x="20" y="0"/>
                      </a:moveTo>
                      <a:lnTo>
                        <a:pt x="25" y="9"/>
                      </a:lnTo>
                      <a:lnTo>
                        <a:pt x="28" y="15"/>
                      </a:lnTo>
                      <a:lnTo>
                        <a:pt x="34" y="24"/>
                      </a:lnTo>
                      <a:lnTo>
                        <a:pt x="36" y="33"/>
                      </a:lnTo>
                      <a:lnTo>
                        <a:pt x="37" y="43"/>
                      </a:lnTo>
                      <a:lnTo>
                        <a:pt x="37" y="56"/>
                      </a:lnTo>
                      <a:lnTo>
                        <a:pt x="38" y="64"/>
                      </a:lnTo>
                      <a:lnTo>
                        <a:pt x="37" y="75"/>
                      </a:lnTo>
                      <a:lnTo>
                        <a:pt x="36" y="86"/>
                      </a:lnTo>
                      <a:lnTo>
                        <a:pt x="34" y="97"/>
                      </a:lnTo>
                      <a:lnTo>
                        <a:pt x="31" y="113"/>
                      </a:lnTo>
                      <a:lnTo>
                        <a:pt x="29" y="122"/>
                      </a:lnTo>
                      <a:lnTo>
                        <a:pt x="24" y="132"/>
                      </a:lnTo>
                      <a:lnTo>
                        <a:pt x="18" y="144"/>
                      </a:lnTo>
                      <a:lnTo>
                        <a:pt x="12" y="155"/>
                      </a:lnTo>
                      <a:lnTo>
                        <a:pt x="7" y="165"/>
                      </a:lnTo>
                      <a:lnTo>
                        <a:pt x="3" y="174"/>
                      </a:lnTo>
                      <a:lnTo>
                        <a:pt x="0" y="192"/>
                      </a:lnTo>
                      <a:lnTo>
                        <a:pt x="1" y="174"/>
                      </a:lnTo>
                      <a:lnTo>
                        <a:pt x="3" y="162"/>
                      </a:lnTo>
                      <a:lnTo>
                        <a:pt x="4" y="151"/>
                      </a:lnTo>
                      <a:lnTo>
                        <a:pt x="5" y="139"/>
                      </a:lnTo>
                      <a:lnTo>
                        <a:pt x="7" y="124"/>
                      </a:lnTo>
                      <a:lnTo>
                        <a:pt x="10" y="113"/>
                      </a:lnTo>
                      <a:lnTo>
                        <a:pt x="12" y="102"/>
                      </a:lnTo>
                      <a:lnTo>
                        <a:pt x="15" y="93"/>
                      </a:lnTo>
                      <a:lnTo>
                        <a:pt x="18" y="82"/>
                      </a:lnTo>
                      <a:lnTo>
                        <a:pt x="20" y="72"/>
                      </a:lnTo>
                      <a:lnTo>
                        <a:pt x="22" y="61"/>
                      </a:lnTo>
                      <a:lnTo>
                        <a:pt x="23" y="52"/>
                      </a:lnTo>
                      <a:lnTo>
                        <a:pt x="24" y="41"/>
                      </a:lnTo>
                      <a:lnTo>
                        <a:pt x="24" y="30"/>
                      </a:lnTo>
                      <a:lnTo>
                        <a:pt x="24" y="15"/>
                      </a:lnTo>
                      <a:lnTo>
                        <a:pt x="22" y="8"/>
                      </a:lnTo>
                      <a:lnTo>
                        <a:pt x="20" y="0"/>
                      </a:lnTo>
                    </a:path>
                  </a:pathLst>
                </a:custGeom>
                <a:solidFill>
                  <a:srgbClr val="037C03">
                    <a:alpha val="50000"/>
                  </a:srgbClr>
                </a:solidFill>
                <a:ln w="9525" cap="rnd">
                  <a:noFill/>
                  <a:round/>
                </a:ln>
                <a:effectLst/>
              </p:spPr>
              <p:txBody>
                <a:bodyPr/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1" lang="zh-CN" altLang="en-US" sz="2400" b="1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1039" name="Freeform 15"/>
                <p:cNvSpPr/>
                <p:nvPr/>
              </p:nvSpPr>
              <p:spPr bwMode="ltGray">
                <a:xfrm>
                  <a:off x="1718" y="1535"/>
                  <a:ext cx="169" cy="50"/>
                </a:xfrm>
                <a:custGeom>
                  <a:avLst/>
                  <a:gdLst/>
                  <a:ahLst/>
                  <a:cxnLst>
                    <a:cxn ang="0">
                      <a:pos x="170" y="49"/>
                    </a:cxn>
                    <a:cxn ang="0">
                      <a:pos x="167" y="40"/>
                    </a:cxn>
                    <a:cxn ang="0">
                      <a:pos x="163" y="33"/>
                    </a:cxn>
                    <a:cxn ang="0">
                      <a:pos x="160" y="31"/>
                    </a:cxn>
                    <a:cxn ang="0">
                      <a:pos x="153" y="29"/>
                    </a:cxn>
                    <a:cxn ang="0">
                      <a:pos x="147" y="27"/>
                    </a:cxn>
                    <a:cxn ang="0">
                      <a:pos x="140" y="29"/>
                    </a:cxn>
                    <a:cxn ang="0">
                      <a:pos x="132" y="30"/>
                    </a:cxn>
                    <a:cxn ang="0">
                      <a:pos x="123" y="27"/>
                    </a:cxn>
                    <a:cxn ang="0">
                      <a:pos x="111" y="22"/>
                    </a:cxn>
                    <a:cxn ang="0">
                      <a:pos x="100" y="18"/>
                    </a:cxn>
                    <a:cxn ang="0">
                      <a:pos x="92" y="16"/>
                    </a:cxn>
                    <a:cxn ang="0">
                      <a:pos x="80" y="12"/>
                    </a:cxn>
                    <a:cxn ang="0">
                      <a:pos x="67" y="8"/>
                    </a:cxn>
                    <a:cxn ang="0">
                      <a:pos x="55" y="5"/>
                    </a:cxn>
                    <a:cxn ang="0">
                      <a:pos x="42" y="1"/>
                    </a:cxn>
                    <a:cxn ang="0">
                      <a:pos x="28" y="1"/>
                    </a:cxn>
                    <a:cxn ang="0">
                      <a:pos x="15" y="0"/>
                    </a:cxn>
                    <a:cxn ang="0">
                      <a:pos x="12" y="1"/>
                    </a:cxn>
                    <a:cxn ang="0">
                      <a:pos x="7" y="4"/>
                    </a:cxn>
                    <a:cxn ang="0">
                      <a:pos x="3" y="7"/>
                    </a:cxn>
                    <a:cxn ang="0">
                      <a:pos x="0" y="11"/>
                    </a:cxn>
                    <a:cxn ang="0">
                      <a:pos x="5" y="11"/>
                    </a:cxn>
                    <a:cxn ang="0">
                      <a:pos x="12" y="12"/>
                    </a:cxn>
                    <a:cxn ang="0">
                      <a:pos x="19" y="12"/>
                    </a:cxn>
                    <a:cxn ang="0">
                      <a:pos x="23" y="11"/>
                    </a:cxn>
                    <a:cxn ang="0">
                      <a:pos x="30" y="11"/>
                    </a:cxn>
                    <a:cxn ang="0">
                      <a:pos x="39" y="11"/>
                    </a:cxn>
                    <a:cxn ang="0">
                      <a:pos x="51" y="11"/>
                    </a:cxn>
                    <a:cxn ang="0">
                      <a:pos x="61" y="12"/>
                    </a:cxn>
                    <a:cxn ang="0">
                      <a:pos x="71" y="14"/>
                    </a:cxn>
                    <a:cxn ang="0">
                      <a:pos x="81" y="15"/>
                    </a:cxn>
                    <a:cxn ang="0">
                      <a:pos x="91" y="16"/>
                    </a:cxn>
                    <a:cxn ang="0">
                      <a:pos x="99" y="19"/>
                    </a:cxn>
                    <a:cxn ang="0">
                      <a:pos x="108" y="23"/>
                    </a:cxn>
                    <a:cxn ang="0">
                      <a:pos x="116" y="27"/>
                    </a:cxn>
                    <a:cxn ang="0">
                      <a:pos x="125" y="31"/>
                    </a:cxn>
                    <a:cxn ang="0">
                      <a:pos x="129" y="32"/>
                    </a:cxn>
                    <a:cxn ang="0">
                      <a:pos x="134" y="31"/>
                    </a:cxn>
                    <a:cxn ang="0">
                      <a:pos x="140" y="34"/>
                    </a:cxn>
                    <a:cxn ang="0">
                      <a:pos x="146" y="37"/>
                    </a:cxn>
                    <a:cxn ang="0">
                      <a:pos x="152" y="40"/>
                    </a:cxn>
                    <a:cxn ang="0">
                      <a:pos x="161" y="44"/>
                    </a:cxn>
                    <a:cxn ang="0">
                      <a:pos x="167" y="46"/>
                    </a:cxn>
                    <a:cxn ang="0">
                      <a:pos x="170" y="49"/>
                    </a:cxn>
                  </a:cxnLst>
                  <a:rect l="0" t="0" r="r" b="b"/>
                  <a:pathLst>
                    <a:path w="171" h="50">
                      <a:moveTo>
                        <a:pt x="170" y="49"/>
                      </a:moveTo>
                      <a:lnTo>
                        <a:pt x="167" y="40"/>
                      </a:lnTo>
                      <a:lnTo>
                        <a:pt x="163" y="33"/>
                      </a:lnTo>
                      <a:lnTo>
                        <a:pt x="160" y="31"/>
                      </a:lnTo>
                      <a:lnTo>
                        <a:pt x="153" y="29"/>
                      </a:lnTo>
                      <a:lnTo>
                        <a:pt x="147" y="27"/>
                      </a:lnTo>
                      <a:lnTo>
                        <a:pt x="140" y="29"/>
                      </a:lnTo>
                      <a:lnTo>
                        <a:pt x="132" y="30"/>
                      </a:lnTo>
                      <a:lnTo>
                        <a:pt x="123" y="27"/>
                      </a:lnTo>
                      <a:lnTo>
                        <a:pt x="111" y="22"/>
                      </a:lnTo>
                      <a:lnTo>
                        <a:pt x="100" y="18"/>
                      </a:lnTo>
                      <a:lnTo>
                        <a:pt x="92" y="16"/>
                      </a:lnTo>
                      <a:lnTo>
                        <a:pt x="80" y="12"/>
                      </a:lnTo>
                      <a:lnTo>
                        <a:pt x="67" y="8"/>
                      </a:lnTo>
                      <a:lnTo>
                        <a:pt x="55" y="5"/>
                      </a:lnTo>
                      <a:lnTo>
                        <a:pt x="42" y="1"/>
                      </a:lnTo>
                      <a:lnTo>
                        <a:pt x="28" y="1"/>
                      </a:lnTo>
                      <a:lnTo>
                        <a:pt x="15" y="0"/>
                      </a:lnTo>
                      <a:lnTo>
                        <a:pt x="12" y="1"/>
                      </a:lnTo>
                      <a:lnTo>
                        <a:pt x="7" y="4"/>
                      </a:lnTo>
                      <a:lnTo>
                        <a:pt x="3" y="7"/>
                      </a:lnTo>
                      <a:lnTo>
                        <a:pt x="0" y="11"/>
                      </a:lnTo>
                      <a:lnTo>
                        <a:pt x="5" y="11"/>
                      </a:lnTo>
                      <a:lnTo>
                        <a:pt x="12" y="12"/>
                      </a:lnTo>
                      <a:lnTo>
                        <a:pt x="19" y="12"/>
                      </a:lnTo>
                      <a:lnTo>
                        <a:pt x="23" y="11"/>
                      </a:lnTo>
                      <a:lnTo>
                        <a:pt x="30" y="11"/>
                      </a:lnTo>
                      <a:lnTo>
                        <a:pt x="39" y="11"/>
                      </a:lnTo>
                      <a:lnTo>
                        <a:pt x="51" y="11"/>
                      </a:lnTo>
                      <a:lnTo>
                        <a:pt x="61" y="12"/>
                      </a:lnTo>
                      <a:lnTo>
                        <a:pt x="71" y="14"/>
                      </a:lnTo>
                      <a:lnTo>
                        <a:pt x="81" y="15"/>
                      </a:lnTo>
                      <a:lnTo>
                        <a:pt x="91" y="16"/>
                      </a:lnTo>
                      <a:lnTo>
                        <a:pt x="99" y="19"/>
                      </a:lnTo>
                      <a:lnTo>
                        <a:pt x="108" y="23"/>
                      </a:lnTo>
                      <a:lnTo>
                        <a:pt x="116" y="27"/>
                      </a:lnTo>
                      <a:lnTo>
                        <a:pt x="125" y="31"/>
                      </a:lnTo>
                      <a:lnTo>
                        <a:pt x="129" y="32"/>
                      </a:lnTo>
                      <a:lnTo>
                        <a:pt x="134" y="31"/>
                      </a:lnTo>
                      <a:lnTo>
                        <a:pt x="140" y="34"/>
                      </a:lnTo>
                      <a:lnTo>
                        <a:pt x="146" y="37"/>
                      </a:lnTo>
                      <a:lnTo>
                        <a:pt x="152" y="40"/>
                      </a:lnTo>
                      <a:lnTo>
                        <a:pt x="161" y="44"/>
                      </a:lnTo>
                      <a:lnTo>
                        <a:pt x="167" y="46"/>
                      </a:lnTo>
                      <a:lnTo>
                        <a:pt x="170" y="49"/>
                      </a:lnTo>
                    </a:path>
                  </a:pathLst>
                </a:custGeom>
                <a:solidFill>
                  <a:srgbClr val="037C03">
                    <a:alpha val="50000"/>
                  </a:srgbClr>
                </a:solidFill>
                <a:ln w="9525" cap="rnd">
                  <a:noFill/>
                  <a:round/>
                </a:ln>
                <a:effectLst/>
              </p:spPr>
              <p:txBody>
                <a:bodyPr/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1" lang="zh-CN" altLang="en-US" sz="2400" b="1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6" name="Freeform 16"/>
                <p:cNvSpPr/>
                <p:nvPr/>
              </p:nvSpPr>
              <p:spPr bwMode="ltGray">
                <a:xfrm>
                  <a:off x="1707" y="1563"/>
                  <a:ext cx="177" cy="21"/>
                </a:xfrm>
                <a:custGeom>
                  <a:avLst/>
                  <a:gdLst/>
                  <a:ahLst/>
                  <a:cxnLst>
                    <a:cxn ang="0">
                      <a:pos x="176" y="20"/>
                    </a:cxn>
                    <a:cxn ang="0">
                      <a:pos x="171" y="18"/>
                    </a:cxn>
                    <a:cxn ang="0">
                      <a:pos x="166" y="16"/>
                    </a:cxn>
                    <a:cxn ang="0">
                      <a:pos x="161" y="13"/>
                    </a:cxn>
                    <a:cxn ang="0">
                      <a:pos x="155" y="12"/>
                    </a:cxn>
                    <a:cxn ang="0">
                      <a:pos x="149" y="10"/>
                    </a:cxn>
                    <a:cxn ang="0">
                      <a:pos x="141" y="6"/>
                    </a:cxn>
                    <a:cxn ang="0">
                      <a:pos x="134" y="3"/>
                    </a:cxn>
                    <a:cxn ang="0">
                      <a:pos x="128" y="2"/>
                    </a:cxn>
                    <a:cxn ang="0">
                      <a:pos x="120" y="3"/>
                    </a:cxn>
                    <a:cxn ang="0">
                      <a:pos x="110" y="5"/>
                    </a:cxn>
                    <a:cxn ang="0">
                      <a:pos x="106" y="5"/>
                    </a:cxn>
                    <a:cxn ang="0">
                      <a:pos x="93" y="3"/>
                    </a:cxn>
                    <a:cxn ang="0">
                      <a:pos x="78" y="1"/>
                    </a:cxn>
                    <a:cxn ang="0">
                      <a:pos x="69" y="0"/>
                    </a:cxn>
                    <a:cxn ang="0">
                      <a:pos x="57" y="0"/>
                    </a:cxn>
                    <a:cxn ang="0">
                      <a:pos x="44" y="0"/>
                    </a:cxn>
                    <a:cxn ang="0">
                      <a:pos x="36" y="1"/>
                    </a:cxn>
                    <a:cxn ang="0">
                      <a:pos x="27" y="2"/>
                    </a:cxn>
                    <a:cxn ang="0">
                      <a:pos x="18" y="3"/>
                    </a:cxn>
                    <a:cxn ang="0">
                      <a:pos x="9" y="4"/>
                    </a:cxn>
                    <a:cxn ang="0">
                      <a:pos x="8" y="8"/>
                    </a:cxn>
                    <a:cxn ang="0">
                      <a:pos x="7" y="11"/>
                    </a:cxn>
                    <a:cxn ang="0">
                      <a:pos x="4" y="15"/>
                    </a:cxn>
                    <a:cxn ang="0">
                      <a:pos x="0" y="17"/>
                    </a:cxn>
                    <a:cxn ang="0">
                      <a:pos x="7" y="16"/>
                    </a:cxn>
                    <a:cxn ang="0">
                      <a:pos x="15" y="14"/>
                    </a:cxn>
                    <a:cxn ang="0">
                      <a:pos x="22" y="12"/>
                    </a:cxn>
                    <a:cxn ang="0">
                      <a:pos x="29" y="11"/>
                    </a:cxn>
                    <a:cxn ang="0">
                      <a:pos x="37" y="10"/>
                    </a:cxn>
                    <a:cxn ang="0">
                      <a:pos x="50" y="10"/>
                    </a:cxn>
                    <a:cxn ang="0">
                      <a:pos x="63" y="8"/>
                    </a:cxn>
                    <a:cxn ang="0">
                      <a:pos x="79" y="8"/>
                    </a:cxn>
                    <a:cxn ang="0">
                      <a:pos x="94" y="7"/>
                    </a:cxn>
                    <a:cxn ang="0">
                      <a:pos x="108" y="6"/>
                    </a:cxn>
                    <a:cxn ang="0">
                      <a:pos x="120" y="7"/>
                    </a:cxn>
                    <a:cxn ang="0">
                      <a:pos x="129" y="10"/>
                    </a:cxn>
                    <a:cxn ang="0">
                      <a:pos x="138" y="12"/>
                    </a:cxn>
                    <a:cxn ang="0">
                      <a:pos x="148" y="14"/>
                    </a:cxn>
                    <a:cxn ang="0">
                      <a:pos x="159" y="17"/>
                    </a:cxn>
                    <a:cxn ang="0">
                      <a:pos x="167" y="18"/>
                    </a:cxn>
                    <a:cxn ang="0">
                      <a:pos x="176" y="20"/>
                    </a:cxn>
                  </a:cxnLst>
                  <a:rect l="0" t="0" r="r" b="b"/>
                  <a:pathLst>
                    <a:path w="177" h="21">
                      <a:moveTo>
                        <a:pt x="176" y="20"/>
                      </a:moveTo>
                      <a:lnTo>
                        <a:pt x="171" y="18"/>
                      </a:lnTo>
                      <a:lnTo>
                        <a:pt x="166" y="16"/>
                      </a:lnTo>
                      <a:lnTo>
                        <a:pt x="161" y="13"/>
                      </a:lnTo>
                      <a:lnTo>
                        <a:pt x="155" y="12"/>
                      </a:lnTo>
                      <a:lnTo>
                        <a:pt x="149" y="10"/>
                      </a:lnTo>
                      <a:lnTo>
                        <a:pt x="141" y="6"/>
                      </a:lnTo>
                      <a:lnTo>
                        <a:pt x="134" y="3"/>
                      </a:lnTo>
                      <a:lnTo>
                        <a:pt x="128" y="2"/>
                      </a:lnTo>
                      <a:lnTo>
                        <a:pt x="120" y="3"/>
                      </a:lnTo>
                      <a:lnTo>
                        <a:pt x="110" y="5"/>
                      </a:lnTo>
                      <a:lnTo>
                        <a:pt x="106" y="5"/>
                      </a:lnTo>
                      <a:lnTo>
                        <a:pt x="93" y="3"/>
                      </a:lnTo>
                      <a:lnTo>
                        <a:pt x="78" y="1"/>
                      </a:lnTo>
                      <a:lnTo>
                        <a:pt x="69" y="0"/>
                      </a:lnTo>
                      <a:lnTo>
                        <a:pt x="57" y="0"/>
                      </a:lnTo>
                      <a:lnTo>
                        <a:pt x="44" y="0"/>
                      </a:lnTo>
                      <a:lnTo>
                        <a:pt x="36" y="1"/>
                      </a:lnTo>
                      <a:lnTo>
                        <a:pt x="27" y="2"/>
                      </a:lnTo>
                      <a:lnTo>
                        <a:pt x="18" y="3"/>
                      </a:lnTo>
                      <a:lnTo>
                        <a:pt x="9" y="4"/>
                      </a:lnTo>
                      <a:lnTo>
                        <a:pt x="8" y="8"/>
                      </a:lnTo>
                      <a:lnTo>
                        <a:pt x="7" y="11"/>
                      </a:lnTo>
                      <a:lnTo>
                        <a:pt x="4" y="15"/>
                      </a:lnTo>
                      <a:lnTo>
                        <a:pt x="0" y="17"/>
                      </a:lnTo>
                      <a:lnTo>
                        <a:pt x="7" y="16"/>
                      </a:lnTo>
                      <a:lnTo>
                        <a:pt x="15" y="14"/>
                      </a:lnTo>
                      <a:lnTo>
                        <a:pt x="22" y="12"/>
                      </a:lnTo>
                      <a:lnTo>
                        <a:pt x="29" y="11"/>
                      </a:lnTo>
                      <a:lnTo>
                        <a:pt x="37" y="10"/>
                      </a:lnTo>
                      <a:lnTo>
                        <a:pt x="50" y="10"/>
                      </a:lnTo>
                      <a:lnTo>
                        <a:pt x="63" y="8"/>
                      </a:lnTo>
                      <a:lnTo>
                        <a:pt x="79" y="8"/>
                      </a:lnTo>
                      <a:lnTo>
                        <a:pt x="94" y="7"/>
                      </a:lnTo>
                      <a:lnTo>
                        <a:pt x="108" y="6"/>
                      </a:lnTo>
                      <a:lnTo>
                        <a:pt x="120" y="7"/>
                      </a:lnTo>
                      <a:lnTo>
                        <a:pt x="129" y="10"/>
                      </a:lnTo>
                      <a:lnTo>
                        <a:pt x="138" y="12"/>
                      </a:lnTo>
                      <a:lnTo>
                        <a:pt x="148" y="14"/>
                      </a:lnTo>
                      <a:lnTo>
                        <a:pt x="159" y="17"/>
                      </a:lnTo>
                      <a:lnTo>
                        <a:pt x="167" y="18"/>
                      </a:lnTo>
                      <a:lnTo>
                        <a:pt x="176" y="20"/>
                      </a:lnTo>
                    </a:path>
                  </a:pathLst>
                </a:custGeom>
                <a:solidFill>
                  <a:srgbClr val="037C03">
                    <a:alpha val="50000"/>
                  </a:srgbClr>
                </a:solidFill>
                <a:ln w="9525" cap="rnd">
                  <a:noFill/>
                  <a:round/>
                </a:ln>
                <a:effectLst/>
              </p:spPr>
              <p:txBody>
                <a:bodyPr/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1" lang="zh-CN" altLang="en-US" sz="2400" b="1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宋体" panose="02010600030101010101" pitchFamily="2" charset="-122"/>
                    <a:cs typeface="+mn-cs"/>
                  </a:endParaRPr>
                </a:p>
              </p:txBody>
            </p:sp>
          </p:grpSp>
          <p:sp>
            <p:nvSpPr>
              <p:cNvPr id="1041" name="Freeform 17"/>
              <p:cNvSpPr/>
              <p:nvPr/>
            </p:nvSpPr>
            <p:spPr bwMode="ltGray">
              <a:xfrm>
                <a:off x="1691" y="1023"/>
                <a:ext cx="261" cy="374"/>
              </a:xfrm>
              <a:custGeom>
                <a:avLst/>
                <a:gdLst/>
                <a:ahLst/>
                <a:cxnLst>
                  <a:cxn ang="0">
                    <a:pos x="82" y="162"/>
                  </a:cxn>
                  <a:cxn ang="0">
                    <a:pos x="90" y="154"/>
                  </a:cxn>
                  <a:cxn ang="0">
                    <a:pos x="76" y="104"/>
                  </a:cxn>
                  <a:cxn ang="0">
                    <a:pos x="54" y="56"/>
                  </a:cxn>
                  <a:cxn ang="0">
                    <a:pos x="31" y="33"/>
                  </a:cxn>
                  <a:cxn ang="0">
                    <a:pos x="51" y="45"/>
                  </a:cxn>
                  <a:cxn ang="0">
                    <a:pos x="72" y="84"/>
                  </a:cxn>
                  <a:cxn ang="0">
                    <a:pos x="92" y="126"/>
                  </a:cxn>
                  <a:cxn ang="0">
                    <a:pos x="106" y="168"/>
                  </a:cxn>
                  <a:cxn ang="0">
                    <a:pos x="118" y="150"/>
                  </a:cxn>
                  <a:cxn ang="0">
                    <a:pos x="121" y="114"/>
                  </a:cxn>
                  <a:cxn ang="0">
                    <a:pos x="125" y="65"/>
                  </a:cxn>
                  <a:cxn ang="0">
                    <a:pos x="136" y="26"/>
                  </a:cxn>
                  <a:cxn ang="0">
                    <a:pos x="143" y="12"/>
                  </a:cxn>
                  <a:cxn ang="0">
                    <a:pos x="136" y="53"/>
                  </a:cxn>
                  <a:cxn ang="0">
                    <a:pos x="132" y="106"/>
                  </a:cxn>
                  <a:cxn ang="0">
                    <a:pos x="130" y="155"/>
                  </a:cxn>
                  <a:cxn ang="0">
                    <a:pos x="136" y="183"/>
                  </a:cxn>
                  <a:cxn ang="0">
                    <a:pos x="166" y="177"/>
                  </a:cxn>
                  <a:cxn ang="0">
                    <a:pos x="205" y="178"/>
                  </a:cxn>
                  <a:cxn ang="0">
                    <a:pos x="236" y="193"/>
                  </a:cxn>
                  <a:cxn ang="0">
                    <a:pos x="260" y="227"/>
                  </a:cxn>
                  <a:cxn ang="0">
                    <a:pos x="231" y="222"/>
                  </a:cxn>
                  <a:cxn ang="0">
                    <a:pos x="200" y="211"/>
                  </a:cxn>
                  <a:cxn ang="0">
                    <a:pos x="159" y="204"/>
                  </a:cxn>
                  <a:cxn ang="0">
                    <a:pos x="132" y="208"/>
                  </a:cxn>
                  <a:cxn ang="0">
                    <a:pos x="147" y="224"/>
                  </a:cxn>
                  <a:cxn ang="0">
                    <a:pos x="182" y="233"/>
                  </a:cxn>
                  <a:cxn ang="0">
                    <a:pos x="217" y="240"/>
                  </a:cxn>
                  <a:cxn ang="0">
                    <a:pos x="243" y="264"/>
                  </a:cxn>
                  <a:cxn ang="0">
                    <a:pos x="256" y="297"/>
                  </a:cxn>
                  <a:cxn ang="0">
                    <a:pos x="224" y="277"/>
                  </a:cxn>
                  <a:cxn ang="0">
                    <a:pos x="191" y="256"/>
                  </a:cxn>
                  <a:cxn ang="0">
                    <a:pos x="160" y="238"/>
                  </a:cxn>
                  <a:cxn ang="0">
                    <a:pos x="136" y="230"/>
                  </a:cxn>
                  <a:cxn ang="0">
                    <a:pos x="121" y="246"/>
                  </a:cxn>
                  <a:cxn ang="0">
                    <a:pos x="135" y="290"/>
                  </a:cxn>
                  <a:cxn ang="0">
                    <a:pos x="145" y="342"/>
                  </a:cxn>
                  <a:cxn ang="0">
                    <a:pos x="127" y="346"/>
                  </a:cxn>
                  <a:cxn ang="0">
                    <a:pos x="116" y="290"/>
                  </a:cxn>
                  <a:cxn ang="0">
                    <a:pos x="101" y="256"/>
                  </a:cxn>
                  <a:cxn ang="0">
                    <a:pos x="83" y="274"/>
                  </a:cxn>
                  <a:cxn ang="0">
                    <a:pos x="64" y="309"/>
                  </a:cxn>
                  <a:cxn ang="0">
                    <a:pos x="44" y="360"/>
                  </a:cxn>
                  <a:cxn ang="0">
                    <a:pos x="51" y="314"/>
                  </a:cxn>
                  <a:cxn ang="0">
                    <a:pos x="69" y="272"/>
                  </a:cxn>
                  <a:cxn ang="0">
                    <a:pos x="91" y="238"/>
                  </a:cxn>
                  <a:cxn ang="0">
                    <a:pos x="99" y="212"/>
                  </a:cxn>
                  <a:cxn ang="0">
                    <a:pos x="77" y="226"/>
                  </a:cxn>
                  <a:cxn ang="0">
                    <a:pos x="52" y="261"/>
                  </a:cxn>
                  <a:cxn ang="0">
                    <a:pos x="28" y="301"/>
                  </a:cxn>
                  <a:cxn ang="0">
                    <a:pos x="24" y="288"/>
                  </a:cxn>
                  <a:cxn ang="0">
                    <a:pos x="42" y="262"/>
                  </a:cxn>
                  <a:cxn ang="0">
                    <a:pos x="71" y="229"/>
                  </a:cxn>
                  <a:cxn ang="0">
                    <a:pos x="101" y="206"/>
                  </a:cxn>
                  <a:cxn ang="0">
                    <a:pos x="73" y="180"/>
                  </a:cxn>
                  <a:cxn ang="0">
                    <a:pos x="46" y="148"/>
                  </a:cxn>
                  <a:cxn ang="0">
                    <a:pos x="17" y="118"/>
                  </a:cxn>
                  <a:cxn ang="0">
                    <a:pos x="3" y="98"/>
                  </a:cxn>
                  <a:cxn ang="0">
                    <a:pos x="32" y="115"/>
                  </a:cxn>
                  <a:cxn ang="0">
                    <a:pos x="64" y="145"/>
                  </a:cxn>
                </a:cxnLst>
                <a:rect l="0" t="0" r="r" b="b"/>
                <a:pathLst>
                  <a:path w="261" h="374">
                    <a:moveTo>
                      <a:pt x="64" y="145"/>
                    </a:moveTo>
                    <a:lnTo>
                      <a:pt x="68" y="150"/>
                    </a:lnTo>
                    <a:lnTo>
                      <a:pt x="72" y="154"/>
                    </a:lnTo>
                    <a:lnTo>
                      <a:pt x="77" y="157"/>
                    </a:lnTo>
                    <a:lnTo>
                      <a:pt x="82" y="162"/>
                    </a:lnTo>
                    <a:lnTo>
                      <a:pt x="86" y="165"/>
                    </a:lnTo>
                    <a:lnTo>
                      <a:pt x="91" y="168"/>
                    </a:lnTo>
                    <a:lnTo>
                      <a:pt x="94" y="170"/>
                    </a:lnTo>
                    <a:lnTo>
                      <a:pt x="92" y="162"/>
                    </a:lnTo>
                    <a:lnTo>
                      <a:pt x="90" y="154"/>
                    </a:lnTo>
                    <a:lnTo>
                      <a:pt x="87" y="143"/>
                    </a:lnTo>
                    <a:lnTo>
                      <a:pt x="85" y="134"/>
                    </a:lnTo>
                    <a:lnTo>
                      <a:pt x="82" y="124"/>
                    </a:lnTo>
                    <a:lnTo>
                      <a:pt x="80" y="114"/>
                    </a:lnTo>
                    <a:lnTo>
                      <a:pt x="76" y="104"/>
                    </a:lnTo>
                    <a:lnTo>
                      <a:pt x="72" y="93"/>
                    </a:lnTo>
                    <a:lnTo>
                      <a:pt x="68" y="84"/>
                    </a:lnTo>
                    <a:lnTo>
                      <a:pt x="63" y="71"/>
                    </a:lnTo>
                    <a:lnTo>
                      <a:pt x="59" y="63"/>
                    </a:lnTo>
                    <a:lnTo>
                      <a:pt x="54" y="56"/>
                    </a:lnTo>
                    <a:lnTo>
                      <a:pt x="50" y="48"/>
                    </a:lnTo>
                    <a:lnTo>
                      <a:pt x="44" y="42"/>
                    </a:lnTo>
                    <a:lnTo>
                      <a:pt x="39" y="38"/>
                    </a:lnTo>
                    <a:lnTo>
                      <a:pt x="34" y="35"/>
                    </a:lnTo>
                    <a:lnTo>
                      <a:pt x="31" y="33"/>
                    </a:lnTo>
                    <a:lnTo>
                      <a:pt x="35" y="32"/>
                    </a:lnTo>
                    <a:lnTo>
                      <a:pt x="37" y="33"/>
                    </a:lnTo>
                    <a:lnTo>
                      <a:pt x="41" y="34"/>
                    </a:lnTo>
                    <a:lnTo>
                      <a:pt x="45" y="39"/>
                    </a:lnTo>
                    <a:lnTo>
                      <a:pt x="51" y="45"/>
                    </a:lnTo>
                    <a:lnTo>
                      <a:pt x="55" y="50"/>
                    </a:lnTo>
                    <a:lnTo>
                      <a:pt x="58" y="56"/>
                    </a:lnTo>
                    <a:lnTo>
                      <a:pt x="63" y="64"/>
                    </a:lnTo>
                    <a:lnTo>
                      <a:pt x="68" y="75"/>
                    </a:lnTo>
                    <a:lnTo>
                      <a:pt x="72" y="84"/>
                    </a:lnTo>
                    <a:lnTo>
                      <a:pt x="77" y="94"/>
                    </a:lnTo>
                    <a:lnTo>
                      <a:pt x="81" y="101"/>
                    </a:lnTo>
                    <a:lnTo>
                      <a:pt x="86" y="109"/>
                    </a:lnTo>
                    <a:lnTo>
                      <a:pt x="89" y="117"/>
                    </a:lnTo>
                    <a:lnTo>
                      <a:pt x="92" y="126"/>
                    </a:lnTo>
                    <a:lnTo>
                      <a:pt x="95" y="135"/>
                    </a:lnTo>
                    <a:lnTo>
                      <a:pt x="99" y="143"/>
                    </a:lnTo>
                    <a:lnTo>
                      <a:pt x="101" y="151"/>
                    </a:lnTo>
                    <a:lnTo>
                      <a:pt x="104" y="161"/>
                    </a:lnTo>
                    <a:lnTo>
                      <a:pt x="106" y="168"/>
                    </a:lnTo>
                    <a:lnTo>
                      <a:pt x="107" y="171"/>
                    </a:lnTo>
                    <a:lnTo>
                      <a:pt x="110" y="168"/>
                    </a:lnTo>
                    <a:lnTo>
                      <a:pt x="113" y="164"/>
                    </a:lnTo>
                    <a:lnTo>
                      <a:pt x="117" y="159"/>
                    </a:lnTo>
                    <a:lnTo>
                      <a:pt x="118" y="150"/>
                    </a:lnTo>
                    <a:lnTo>
                      <a:pt x="119" y="143"/>
                    </a:lnTo>
                    <a:lnTo>
                      <a:pt x="120" y="133"/>
                    </a:lnTo>
                    <a:lnTo>
                      <a:pt x="121" y="124"/>
                    </a:lnTo>
                    <a:lnTo>
                      <a:pt x="120" y="124"/>
                    </a:lnTo>
                    <a:lnTo>
                      <a:pt x="121" y="114"/>
                    </a:lnTo>
                    <a:lnTo>
                      <a:pt x="121" y="103"/>
                    </a:lnTo>
                    <a:lnTo>
                      <a:pt x="122" y="92"/>
                    </a:lnTo>
                    <a:lnTo>
                      <a:pt x="122" y="82"/>
                    </a:lnTo>
                    <a:lnTo>
                      <a:pt x="123" y="75"/>
                    </a:lnTo>
                    <a:lnTo>
                      <a:pt x="125" y="65"/>
                    </a:lnTo>
                    <a:lnTo>
                      <a:pt x="127" y="58"/>
                    </a:lnTo>
                    <a:lnTo>
                      <a:pt x="128" y="50"/>
                    </a:lnTo>
                    <a:lnTo>
                      <a:pt x="131" y="44"/>
                    </a:lnTo>
                    <a:lnTo>
                      <a:pt x="133" y="36"/>
                    </a:lnTo>
                    <a:lnTo>
                      <a:pt x="136" y="26"/>
                    </a:lnTo>
                    <a:lnTo>
                      <a:pt x="139" y="16"/>
                    </a:lnTo>
                    <a:lnTo>
                      <a:pt x="140" y="7"/>
                    </a:lnTo>
                    <a:lnTo>
                      <a:pt x="143" y="0"/>
                    </a:lnTo>
                    <a:lnTo>
                      <a:pt x="144" y="6"/>
                    </a:lnTo>
                    <a:lnTo>
                      <a:pt x="143" y="12"/>
                    </a:lnTo>
                    <a:lnTo>
                      <a:pt x="142" y="21"/>
                    </a:lnTo>
                    <a:lnTo>
                      <a:pt x="140" y="28"/>
                    </a:lnTo>
                    <a:lnTo>
                      <a:pt x="138" y="40"/>
                    </a:lnTo>
                    <a:lnTo>
                      <a:pt x="137" y="47"/>
                    </a:lnTo>
                    <a:lnTo>
                      <a:pt x="136" y="53"/>
                    </a:lnTo>
                    <a:lnTo>
                      <a:pt x="135" y="62"/>
                    </a:lnTo>
                    <a:lnTo>
                      <a:pt x="134" y="72"/>
                    </a:lnTo>
                    <a:lnTo>
                      <a:pt x="134" y="83"/>
                    </a:lnTo>
                    <a:lnTo>
                      <a:pt x="133" y="94"/>
                    </a:lnTo>
                    <a:lnTo>
                      <a:pt x="132" y="106"/>
                    </a:lnTo>
                    <a:lnTo>
                      <a:pt x="132" y="116"/>
                    </a:lnTo>
                    <a:lnTo>
                      <a:pt x="132" y="126"/>
                    </a:lnTo>
                    <a:lnTo>
                      <a:pt x="131" y="134"/>
                    </a:lnTo>
                    <a:lnTo>
                      <a:pt x="131" y="145"/>
                    </a:lnTo>
                    <a:lnTo>
                      <a:pt x="130" y="155"/>
                    </a:lnTo>
                    <a:lnTo>
                      <a:pt x="128" y="168"/>
                    </a:lnTo>
                    <a:lnTo>
                      <a:pt x="127" y="178"/>
                    </a:lnTo>
                    <a:lnTo>
                      <a:pt x="125" y="190"/>
                    </a:lnTo>
                    <a:lnTo>
                      <a:pt x="130" y="187"/>
                    </a:lnTo>
                    <a:lnTo>
                      <a:pt x="136" y="183"/>
                    </a:lnTo>
                    <a:lnTo>
                      <a:pt x="143" y="178"/>
                    </a:lnTo>
                    <a:lnTo>
                      <a:pt x="149" y="176"/>
                    </a:lnTo>
                    <a:lnTo>
                      <a:pt x="156" y="176"/>
                    </a:lnTo>
                    <a:lnTo>
                      <a:pt x="160" y="176"/>
                    </a:lnTo>
                    <a:lnTo>
                      <a:pt x="166" y="177"/>
                    </a:lnTo>
                    <a:lnTo>
                      <a:pt x="173" y="178"/>
                    </a:lnTo>
                    <a:lnTo>
                      <a:pt x="182" y="179"/>
                    </a:lnTo>
                    <a:lnTo>
                      <a:pt x="190" y="178"/>
                    </a:lnTo>
                    <a:lnTo>
                      <a:pt x="198" y="178"/>
                    </a:lnTo>
                    <a:lnTo>
                      <a:pt x="205" y="178"/>
                    </a:lnTo>
                    <a:lnTo>
                      <a:pt x="211" y="179"/>
                    </a:lnTo>
                    <a:lnTo>
                      <a:pt x="217" y="182"/>
                    </a:lnTo>
                    <a:lnTo>
                      <a:pt x="225" y="185"/>
                    </a:lnTo>
                    <a:lnTo>
                      <a:pt x="231" y="189"/>
                    </a:lnTo>
                    <a:lnTo>
                      <a:pt x="236" y="193"/>
                    </a:lnTo>
                    <a:lnTo>
                      <a:pt x="242" y="199"/>
                    </a:lnTo>
                    <a:lnTo>
                      <a:pt x="245" y="202"/>
                    </a:lnTo>
                    <a:lnTo>
                      <a:pt x="251" y="210"/>
                    </a:lnTo>
                    <a:lnTo>
                      <a:pt x="255" y="218"/>
                    </a:lnTo>
                    <a:lnTo>
                      <a:pt x="260" y="227"/>
                    </a:lnTo>
                    <a:lnTo>
                      <a:pt x="254" y="227"/>
                    </a:lnTo>
                    <a:lnTo>
                      <a:pt x="248" y="226"/>
                    </a:lnTo>
                    <a:lnTo>
                      <a:pt x="241" y="224"/>
                    </a:lnTo>
                    <a:lnTo>
                      <a:pt x="235" y="224"/>
                    </a:lnTo>
                    <a:lnTo>
                      <a:pt x="231" y="222"/>
                    </a:lnTo>
                    <a:lnTo>
                      <a:pt x="224" y="218"/>
                    </a:lnTo>
                    <a:lnTo>
                      <a:pt x="218" y="216"/>
                    </a:lnTo>
                    <a:lnTo>
                      <a:pt x="213" y="213"/>
                    </a:lnTo>
                    <a:lnTo>
                      <a:pt x="209" y="212"/>
                    </a:lnTo>
                    <a:lnTo>
                      <a:pt x="200" y="211"/>
                    </a:lnTo>
                    <a:lnTo>
                      <a:pt x="190" y="210"/>
                    </a:lnTo>
                    <a:lnTo>
                      <a:pt x="182" y="208"/>
                    </a:lnTo>
                    <a:lnTo>
                      <a:pt x="173" y="206"/>
                    </a:lnTo>
                    <a:lnTo>
                      <a:pt x="165" y="205"/>
                    </a:lnTo>
                    <a:lnTo>
                      <a:pt x="159" y="204"/>
                    </a:lnTo>
                    <a:lnTo>
                      <a:pt x="154" y="204"/>
                    </a:lnTo>
                    <a:lnTo>
                      <a:pt x="148" y="203"/>
                    </a:lnTo>
                    <a:lnTo>
                      <a:pt x="142" y="204"/>
                    </a:lnTo>
                    <a:lnTo>
                      <a:pt x="137" y="205"/>
                    </a:lnTo>
                    <a:lnTo>
                      <a:pt x="132" y="208"/>
                    </a:lnTo>
                    <a:lnTo>
                      <a:pt x="125" y="210"/>
                    </a:lnTo>
                    <a:lnTo>
                      <a:pt x="130" y="213"/>
                    </a:lnTo>
                    <a:lnTo>
                      <a:pt x="136" y="217"/>
                    </a:lnTo>
                    <a:lnTo>
                      <a:pt x="141" y="222"/>
                    </a:lnTo>
                    <a:lnTo>
                      <a:pt x="147" y="224"/>
                    </a:lnTo>
                    <a:lnTo>
                      <a:pt x="154" y="227"/>
                    </a:lnTo>
                    <a:lnTo>
                      <a:pt x="160" y="229"/>
                    </a:lnTo>
                    <a:lnTo>
                      <a:pt x="166" y="229"/>
                    </a:lnTo>
                    <a:lnTo>
                      <a:pt x="173" y="231"/>
                    </a:lnTo>
                    <a:lnTo>
                      <a:pt x="182" y="233"/>
                    </a:lnTo>
                    <a:lnTo>
                      <a:pt x="189" y="235"/>
                    </a:lnTo>
                    <a:lnTo>
                      <a:pt x="197" y="235"/>
                    </a:lnTo>
                    <a:lnTo>
                      <a:pt x="203" y="237"/>
                    </a:lnTo>
                    <a:lnTo>
                      <a:pt x="210" y="239"/>
                    </a:lnTo>
                    <a:lnTo>
                      <a:pt x="217" y="240"/>
                    </a:lnTo>
                    <a:lnTo>
                      <a:pt x="222" y="243"/>
                    </a:lnTo>
                    <a:lnTo>
                      <a:pt x="227" y="247"/>
                    </a:lnTo>
                    <a:lnTo>
                      <a:pt x="232" y="252"/>
                    </a:lnTo>
                    <a:lnTo>
                      <a:pt x="238" y="257"/>
                    </a:lnTo>
                    <a:lnTo>
                      <a:pt x="243" y="264"/>
                    </a:lnTo>
                    <a:lnTo>
                      <a:pt x="245" y="268"/>
                    </a:lnTo>
                    <a:lnTo>
                      <a:pt x="248" y="275"/>
                    </a:lnTo>
                    <a:lnTo>
                      <a:pt x="250" y="283"/>
                    </a:lnTo>
                    <a:lnTo>
                      <a:pt x="253" y="291"/>
                    </a:lnTo>
                    <a:lnTo>
                      <a:pt x="256" y="297"/>
                    </a:lnTo>
                    <a:lnTo>
                      <a:pt x="250" y="293"/>
                    </a:lnTo>
                    <a:lnTo>
                      <a:pt x="243" y="289"/>
                    </a:lnTo>
                    <a:lnTo>
                      <a:pt x="238" y="286"/>
                    </a:lnTo>
                    <a:lnTo>
                      <a:pt x="231" y="281"/>
                    </a:lnTo>
                    <a:lnTo>
                      <a:pt x="224" y="277"/>
                    </a:lnTo>
                    <a:lnTo>
                      <a:pt x="218" y="273"/>
                    </a:lnTo>
                    <a:lnTo>
                      <a:pt x="211" y="269"/>
                    </a:lnTo>
                    <a:lnTo>
                      <a:pt x="204" y="264"/>
                    </a:lnTo>
                    <a:lnTo>
                      <a:pt x="198" y="260"/>
                    </a:lnTo>
                    <a:lnTo>
                      <a:pt x="191" y="256"/>
                    </a:lnTo>
                    <a:lnTo>
                      <a:pt x="186" y="252"/>
                    </a:lnTo>
                    <a:lnTo>
                      <a:pt x="179" y="248"/>
                    </a:lnTo>
                    <a:lnTo>
                      <a:pt x="173" y="245"/>
                    </a:lnTo>
                    <a:lnTo>
                      <a:pt x="166" y="241"/>
                    </a:lnTo>
                    <a:lnTo>
                      <a:pt x="160" y="238"/>
                    </a:lnTo>
                    <a:lnTo>
                      <a:pt x="155" y="237"/>
                    </a:lnTo>
                    <a:lnTo>
                      <a:pt x="150" y="234"/>
                    </a:lnTo>
                    <a:lnTo>
                      <a:pt x="144" y="231"/>
                    </a:lnTo>
                    <a:lnTo>
                      <a:pt x="140" y="229"/>
                    </a:lnTo>
                    <a:lnTo>
                      <a:pt x="136" y="230"/>
                    </a:lnTo>
                    <a:lnTo>
                      <a:pt x="131" y="231"/>
                    </a:lnTo>
                    <a:lnTo>
                      <a:pt x="128" y="231"/>
                    </a:lnTo>
                    <a:lnTo>
                      <a:pt x="123" y="229"/>
                    </a:lnTo>
                    <a:lnTo>
                      <a:pt x="123" y="237"/>
                    </a:lnTo>
                    <a:lnTo>
                      <a:pt x="121" y="246"/>
                    </a:lnTo>
                    <a:lnTo>
                      <a:pt x="124" y="254"/>
                    </a:lnTo>
                    <a:lnTo>
                      <a:pt x="127" y="263"/>
                    </a:lnTo>
                    <a:lnTo>
                      <a:pt x="130" y="271"/>
                    </a:lnTo>
                    <a:lnTo>
                      <a:pt x="132" y="280"/>
                    </a:lnTo>
                    <a:lnTo>
                      <a:pt x="135" y="290"/>
                    </a:lnTo>
                    <a:lnTo>
                      <a:pt x="138" y="302"/>
                    </a:lnTo>
                    <a:lnTo>
                      <a:pt x="139" y="311"/>
                    </a:lnTo>
                    <a:lnTo>
                      <a:pt x="142" y="321"/>
                    </a:lnTo>
                    <a:lnTo>
                      <a:pt x="143" y="330"/>
                    </a:lnTo>
                    <a:lnTo>
                      <a:pt x="145" y="342"/>
                    </a:lnTo>
                    <a:lnTo>
                      <a:pt x="148" y="355"/>
                    </a:lnTo>
                    <a:lnTo>
                      <a:pt x="150" y="373"/>
                    </a:lnTo>
                    <a:lnTo>
                      <a:pt x="130" y="373"/>
                    </a:lnTo>
                    <a:lnTo>
                      <a:pt x="128" y="357"/>
                    </a:lnTo>
                    <a:lnTo>
                      <a:pt x="127" y="346"/>
                    </a:lnTo>
                    <a:lnTo>
                      <a:pt x="124" y="332"/>
                    </a:lnTo>
                    <a:lnTo>
                      <a:pt x="122" y="319"/>
                    </a:lnTo>
                    <a:lnTo>
                      <a:pt x="120" y="308"/>
                    </a:lnTo>
                    <a:lnTo>
                      <a:pt x="118" y="298"/>
                    </a:lnTo>
                    <a:lnTo>
                      <a:pt x="116" y="290"/>
                    </a:lnTo>
                    <a:lnTo>
                      <a:pt x="113" y="279"/>
                    </a:lnTo>
                    <a:lnTo>
                      <a:pt x="109" y="269"/>
                    </a:lnTo>
                    <a:lnTo>
                      <a:pt x="107" y="260"/>
                    </a:lnTo>
                    <a:lnTo>
                      <a:pt x="104" y="258"/>
                    </a:lnTo>
                    <a:lnTo>
                      <a:pt x="101" y="256"/>
                    </a:lnTo>
                    <a:lnTo>
                      <a:pt x="98" y="254"/>
                    </a:lnTo>
                    <a:lnTo>
                      <a:pt x="96" y="255"/>
                    </a:lnTo>
                    <a:lnTo>
                      <a:pt x="93" y="260"/>
                    </a:lnTo>
                    <a:lnTo>
                      <a:pt x="87" y="268"/>
                    </a:lnTo>
                    <a:lnTo>
                      <a:pt x="83" y="274"/>
                    </a:lnTo>
                    <a:lnTo>
                      <a:pt x="79" y="280"/>
                    </a:lnTo>
                    <a:lnTo>
                      <a:pt x="76" y="288"/>
                    </a:lnTo>
                    <a:lnTo>
                      <a:pt x="72" y="293"/>
                    </a:lnTo>
                    <a:lnTo>
                      <a:pt x="68" y="301"/>
                    </a:lnTo>
                    <a:lnTo>
                      <a:pt x="64" y="309"/>
                    </a:lnTo>
                    <a:lnTo>
                      <a:pt x="61" y="318"/>
                    </a:lnTo>
                    <a:lnTo>
                      <a:pt x="57" y="327"/>
                    </a:lnTo>
                    <a:lnTo>
                      <a:pt x="53" y="337"/>
                    </a:lnTo>
                    <a:lnTo>
                      <a:pt x="49" y="348"/>
                    </a:lnTo>
                    <a:lnTo>
                      <a:pt x="44" y="360"/>
                    </a:lnTo>
                    <a:lnTo>
                      <a:pt x="46" y="346"/>
                    </a:lnTo>
                    <a:lnTo>
                      <a:pt x="47" y="336"/>
                    </a:lnTo>
                    <a:lnTo>
                      <a:pt x="48" y="325"/>
                    </a:lnTo>
                    <a:lnTo>
                      <a:pt x="50" y="319"/>
                    </a:lnTo>
                    <a:lnTo>
                      <a:pt x="51" y="314"/>
                    </a:lnTo>
                    <a:lnTo>
                      <a:pt x="54" y="305"/>
                    </a:lnTo>
                    <a:lnTo>
                      <a:pt x="57" y="295"/>
                    </a:lnTo>
                    <a:lnTo>
                      <a:pt x="59" y="288"/>
                    </a:lnTo>
                    <a:lnTo>
                      <a:pt x="64" y="280"/>
                    </a:lnTo>
                    <a:lnTo>
                      <a:pt x="69" y="272"/>
                    </a:lnTo>
                    <a:lnTo>
                      <a:pt x="73" y="263"/>
                    </a:lnTo>
                    <a:lnTo>
                      <a:pt x="78" y="254"/>
                    </a:lnTo>
                    <a:lnTo>
                      <a:pt x="81" y="249"/>
                    </a:lnTo>
                    <a:lnTo>
                      <a:pt x="86" y="244"/>
                    </a:lnTo>
                    <a:lnTo>
                      <a:pt x="91" y="238"/>
                    </a:lnTo>
                    <a:lnTo>
                      <a:pt x="95" y="232"/>
                    </a:lnTo>
                    <a:lnTo>
                      <a:pt x="100" y="226"/>
                    </a:lnTo>
                    <a:lnTo>
                      <a:pt x="105" y="218"/>
                    </a:lnTo>
                    <a:lnTo>
                      <a:pt x="103" y="216"/>
                    </a:lnTo>
                    <a:lnTo>
                      <a:pt x="99" y="212"/>
                    </a:lnTo>
                    <a:lnTo>
                      <a:pt x="96" y="210"/>
                    </a:lnTo>
                    <a:lnTo>
                      <a:pt x="93" y="211"/>
                    </a:lnTo>
                    <a:lnTo>
                      <a:pt x="87" y="216"/>
                    </a:lnTo>
                    <a:lnTo>
                      <a:pt x="82" y="221"/>
                    </a:lnTo>
                    <a:lnTo>
                      <a:pt x="77" y="226"/>
                    </a:lnTo>
                    <a:lnTo>
                      <a:pt x="72" y="232"/>
                    </a:lnTo>
                    <a:lnTo>
                      <a:pt x="67" y="241"/>
                    </a:lnTo>
                    <a:lnTo>
                      <a:pt x="61" y="249"/>
                    </a:lnTo>
                    <a:lnTo>
                      <a:pt x="56" y="255"/>
                    </a:lnTo>
                    <a:lnTo>
                      <a:pt x="52" y="261"/>
                    </a:lnTo>
                    <a:lnTo>
                      <a:pt x="47" y="268"/>
                    </a:lnTo>
                    <a:lnTo>
                      <a:pt x="42" y="276"/>
                    </a:lnTo>
                    <a:lnTo>
                      <a:pt x="38" y="284"/>
                    </a:lnTo>
                    <a:lnTo>
                      <a:pt x="33" y="293"/>
                    </a:lnTo>
                    <a:lnTo>
                      <a:pt x="28" y="301"/>
                    </a:lnTo>
                    <a:lnTo>
                      <a:pt x="24" y="310"/>
                    </a:lnTo>
                    <a:lnTo>
                      <a:pt x="18" y="321"/>
                    </a:lnTo>
                    <a:lnTo>
                      <a:pt x="21" y="307"/>
                    </a:lnTo>
                    <a:lnTo>
                      <a:pt x="22" y="297"/>
                    </a:lnTo>
                    <a:lnTo>
                      <a:pt x="24" y="288"/>
                    </a:lnTo>
                    <a:lnTo>
                      <a:pt x="25" y="286"/>
                    </a:lnTo>
                    <a:lnTo>
                      <a:pt x="28" y="281"/>
                    </a:lnTo>
                    <a:lnTo>
                      <a:pt x="32" y="275"/>
                    </a:lnTo>
                    <a:lnTo>
                      <a:pt x="37" y="269"/>
                    </a:lnTo>
                    <a:lnTo>
                      <a:pt x="42" y="262"/>
                    </a:lnTo>
                    <a:lnTo>
                      <a:pt x="47" y="256"/>
                    </a:lnTo>
                    <a:lnTo>
                      <a:pt x="54" y="248"/>
                    </a:lnTo>
                    <a:lnTo>
                      <a:pt x="58" y="243"/>
                    </a:lnTo>
                    <a:lnTo>
                      <a:pt x="64" y="236"/>
                    </a:lnTo>
                    <a:lnTo>
                      <a:pt x="71" y="229"/>
                    </a:lnTo>
                    <a:lnTo>
                      <a:pt x="77" y="224"/>
                    </a:lnTo>
                    <a:lnTo>
                      <a:pt x="83" y="218"/>
                    </a:lnTo>
                    <a:lnTo>
                      <a:pt x="93" y="210"/>
                    </a:lnTo>
                    <a:lnTo>
                      <a:pt x="98" y="208"/>
                    </a:lnTo>
                    <a:lnTo>
                      <a:pt x="101" y="206"/>
                    </a:lnTo>
                    <a:lnTo>
                      <a:pt x="95" y="202"/>
                    </a:lnTo>
                    <a:lnTo>
                      <a:pt x="90" y="196"/>
                    </a:lnTo>
                    <a:lnTo>
                      <a:pt x="84" y="190"/>
                    </a:lnTo>
                    <a:lnTo>
                      <a:pt x="79" y="185"/>
                    </a:lnTo>
                    <a:lnTo>
                      <a:pt x="73" y="180"/>
                    </a:lnTo>
                    <a:lnTo>
                      <a:pt x="69" y="176"/>
                    </a:lnTo>
                    <a:lnTo>
                      <a:pt x="65" y="170"/>
                    </a:lnTo>
                    <a:lnTo>
                      <a:pt x="58" y="163"/>
                    </a:lnTo>
                    <a:lnTo>
                      <a:pt x="52" y="156"/>
                    </a:lnTo>
                    <a:lnTo>
                      <a:pt x="46" y="148"/>
                    </a:lnTo>
                    <a:lnTo>
                      <a:pt x="39" y="141"/>
                    </a:lnTo>
                    <a:lnTo>
                      <a:pt x="33" y="136"/>
                    </a:lnTo>
                    <a:lnTo>
                      <a:pt x="26" y="129"/>
                    </a:lnTo>
                    <a:lnTo>
                      <a:pt x="22" y="125"/>
                    </a:lnTo>
                    <a:lnTo>
                      <a:pt x="17" y="118"/>
                    </a:lnTo>
                    <a:lnTo>
                      <a:pt x="14" y="112"/>
                    </a:lnTo>
                    <a:lnTo>
                      <a:pt x="10" y="108"/>
                    </a:lnTo>
                    <a:lnTo>
                      <a:pt x="4" y="102"/>
                    </a:lnTo>
                    <a:lnTo>
                      <a:pt x="0" y="98"/>
                    </a:lnTo>
                    <a:lnTo>
                      <a:pt x="3" y="98"/>
                    </a:lnTo>
                    <a:lnTo>
                      <a:pt x="9" y="100"/>
                    </a:lnTo>
                    <a:lnTo>
                      <a:pt x="14" y="101"/>
                    </a:lnTo>
                    <a:lnTo>
                      <a:pt x="20" y="104"/>
                    </a:lnTo>
                    <a:lnTo>
                      <a:pt x="25" y="109"/>
                    </a:lnTo>
                    <a:lnTo>
                      <a:pt x="32" y="115"/>
                    </a:lnTo>
                    <a:lnTo>
                      <a:pt x="38" y="120"/>
                    </a:lnTo>
                    <a:lnTo>
                      <a:pt x="45" y="125"/>
                    </a:lnTo>
                    <a:lnTo>
                      <a:pt x="51" y="132"/>
                    </a:lnTo>
                    <a:lnTo>
                      <a:pt x="58" y="139"/>
                    </a:lnTo>
                    <a:lnTo>
                      <a:pt x="64" y="145"/>
                    </a:lnTo>
                  </a:path>
                </a:pathLst>
              </a:custGeom>
              <a:solidFill>
                <a:srgbClr val="037C03">
                  <a:alpha val="50000"/>
                </a:srgbClr>
              </a:solidFill>
              <a:ln w="9525" cap="rnd">
                <a:noFill/>
                <a:round/>
              </a:ln>
              <a:effectLst/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24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宋体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1035" name="Group 18"/>
            <p:cNvGrpSpPr/>
            <p:nvPr/>
          </p:nvGrpSpPr>
          <p:grpSpPr>
            <a:xfrm>
              <a:off x="300" y="3360"/>
              <a:ext cx="508" cy="820"/>
              <a:chOff x="1985" y="1201"/>
              <a:chExt cx="508" cy="820"/>
            </a:xfrm>
          </p:grpSpPr>
          <p:grpSp>
            <p:nvGrpSpPr>
              <p:cNvPr id="1036" name="Group 19"/>
              <p:cNvGrpSpPr/>
              <p:nvPr/>
            </p:nvGrpSpPr>
            <p:grpSpPr>
              <a:xfrm>
                <a:off x="2247" y="1201"/>
                <a:ext cx="246" cy="810"/>
                <a:chOff x="2247" y="1201"/>
                <a:chExt cx="246" cy="810"/>
              </a:xfrm>
            </p:grpSpPr>
            <p:sp>
              <p:nvSpPr>
                <p:cNvPr id="1044" name="Freeform 20"/>
                <p:cNvSpPr/>
                <p:nvPr/>
              </p:nvSpPr>
              <p:spPr bwMode="ltGray">
                <a:xfrm>
                  <a:off x="2392" y="1373"/>
                  <a:ext cx="92" cy="638"/>
                </a:xfrm>
                <a:custGeom>
                  <a:avLst/>
                  <a:gdLst/>
                  <a:ahLst/>
                  <a:cxnLst>
                    <a:cxn ang="0">
                      <a:pos x="91" y="296"/>
                    </a:cxn>
                    <a:cxn ang="0">
                      <a:pos x="83" y="425"/>
                    </a:cxn>
                    <a:cxn ang="0">
                      <a:pos x="75" y="529"/>
                    </a:cxn>
                    <a:cxn ang="0">
                      <a:pos x="70" y="606"/>
                    </a:cxn>
                    <a:cxn ang="0">
                      <a:pos x="71" y="637"/>
                    </a:cxn>
                    <a:cxn ang="0">
                      <a:pos x="60" y="637"/>
                    </a:cxn>
                    <a:cxn ang="0">
                      <a:pos x="57" y="592"/>
                    </a:cxn>
                    <a:cxn ang="0">
                      <a:pos x="55" y="524"/>
                    </a:cxn>
                    <a:cxn ang="0">
                      <a:pos x="51" y="461"/>
                    </a:cxn>
                    <a:cxn ang="0">
                      <a:pos x="49" y="414"/>
                    </a:cxn>
                    <a:cxn ang="0">
                      <a:pos x="45" y="345"/>
                    </a:cxn>
                    <a:cxn ang="0">
                      <a:pos x="40" y="285"/>
                    </a:cxn>
                    <a:cxn ang="0">
                      <a:pos x="35" y="233"/>
                    </a:cxn>
                    <a:cxn ang="0">
                      <a:pos x="31" y="177"/>
                    </a:cxn>
                    <a:cxn ang="0">
                      <a:pos x="24" y="121"/>
                    </a:cxn>
                    <a:cxn ang="0">
                      <a:pos x="17" y="74"/>
                    </a:cxn>
                    <a:cxn ang="0">
                      <a:pos x="4" y="28"/>
                    </a:cxn>
                    <a:cxn ang="0">
                      <a:pos x="0" y="10"/>
                    </a:cxn>
                    <a:cxn ang="0">
                      <a:pos x="5" y="0"/>
                    </a:cxn>
                    <a:cxn ang="0">
                      <a:pos x="13" y="18"/>
                    </a:cxn>
                    <a:cxn ang="0">
                      <a:pos x="24" y="61"/>
                    </a:cxn>
                    <a:cxn ang="0">
                      <a:pos x="33" y="104"/>
                    </a:cxn>
                    <a:cxn ang="0">
                      <a:pos x="40" y="150"/>
                    </a:cxn>
                    <a:cxn ang="0">
                      <a:pos x="44" y="208"/>
                    </a:cxn>
                    <a:cxn ang="0">
                      <a:pos x="48" y="263"/>
                    </a:cxn>
                    <a:cxn ang="0">
                      <a:pos x="55" y="337"/>
                    </a:cxn>
                    <a:cxn ang="0">
                      <a:pos x="59" y="398"/>
                    </a:cxn>
                    <a:cxn ang="0">
                      <a:pos x="61" y="447"/>
                    </a:cxn>
                    <a:cxn ang="0">
                      <a:pos x="63" y="498"/>
                    </a:cxn>
                    <a:cxn ang="0">
                      <a:pos x="68" y="550"/>
                    </a:cxn>
                    <a:cxn ang="0">
                      <a:pos x="73" y="460"/>
                    </a:cxn>
                    <a:cxn ang="0">
                      <a:pos x="80" y="376"/>
                    </a:cxn>
                    <a:cxn ang="0">
                      <a:pos x="91" y="296"/>
                    </a:cxn>
                  </a:cxnLst>
                  <a:rect l="0" t="0" r="r" b="b"/>
                  <a:pathLst>
                    <a:path w="92" h="638">
                      <a:moveTo>
                        <a:pt x="91" y="296"/>
                      </a:moveTo>
                      <a:lnTo>
                        <a:pt x="83" y="425"/>
                      </a:lnTo>
                      <a:lnTo>
                        <a:pt x="75" y="529"/>
                      </a:lnTo>
                      <a:lnTo>
                        <a:pt x="70" y="606"/>
                      </a:lnTo>
                      <a:lnTo>
                        <a:pt x="71" y="637"/>
                      </a:lnTo>
                      <a:lnTo>
                        <a:pt x="60" y="637"/>
                      </a:lnTo>
                      <a:lnTo>
                        <a:pt x="57" y="592"/>
                      </a:lnTo>
                      <a:lnTo>
                        <a:pt x="55" y="524"/>
                      </a:lnTo>
                      <a:lnTo>
                        <a:pt x="51" y="461"/>
                      </a:lnTo>
                      <a:lnTo>
                        <a:pt x="49" y="414"/>
                      </a:lnTo>
                      <a:lnTo>
                        <a:pt x="45" y="345"/>
                      </a:lnTo>
                      <a:lnTo>
                        <a:pt x="40" y="285"/>
                      </a:lnTo>
                      <a:lnTo>
                        <a:pt x="35" y="233"/>
                      </a:lnTo>
                      <a:lnTo>
                        <a:pt x="31" y="177"/>
                      </a:lnTo>
                      <a:lnTo>
                        <a:pt x="24" y="121"/>
                      </a:lnTo>
                      <a:lnTo>
                        <a:pt x="17" y="74"/>
                      </a:lnTo>
                      <a:lnTo>
                        <a:pt x="4" y="28"/>
                      </a:lnTo>
                      <a:lnTo>
                        <a:pt x="0" y="10"/>
                      </a:lnTo>
                      <a:lnTo>
                        <a:pt x="5" y="0"/>
                      </a:lnTo>
                      <a:lnTo>
                        <a:pt x="13" y="18"/>
                      </a:lnTo>
                      <a:lnTo>
                        <a:pt x="24" y="61"/>
                      </a:lnTo>
                      <a:lnTo>
                        <a:pt x="33" y="104"/>
                      </a:lnTo>
                      <a:lnTo>
                        <a:pt x="40" y="150"/>
                      </a:lnTo>
                      <a:lnTo>
                        <a:pt x="44" y="208"/>
                      </a:lnTo>
                      <a:lnTo>
                        <a:pt x="48" y="263"/>
                      </a:lnTo>
                      <a:lnTo>
                        <a:pt x="55" y="337"/>
                      </a:lnTo>
                      <a:lnTo>
                        <a:pt x="59" y="398"/>
                      </a:lnTo>
                      <a:lnTo>
                        <a:pt x="61" y="447"/>
                      </a:lnTo>
                      <a:lnTo>
                        <a:pt x="63" y="498"/>
                      </a:lnTo>
                      <a:lnTo>
                        <a:pt x="68" y="550"/>
                      </a:lnTo>
                      <a:lnTo>
                        <a:pt x="73" y="460"/>
                      </a:lnTo>
                      <a:lnTo>
                        <a:pt x="80" y="376"/>
                      </a:lnTo>
                      <a:lnTo>
                        <a:pt x="91" y="296"/>
                      </a:lnTo>
                    </a:path>
                  </a:pathLst>
                </a:custGeom>
                <a:solidFill>
                  <a:srgbClr val="3C0023">
                    <a:alpha val="50000"/>
                  </a:srgbClr>
                </a:solidFill>
                <a:ln w="9525" cap="rnd">
                  <a:noFill/>
                  <a:round/>
                </a:ln>
                <a:effectLst/>
              </p:spPr>
              <p:txBody>
                <a:bodyPr/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1" lang="zh-CN" altLang="en-US" sz="2400" b="1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1045" name="Freeform 21"/>
                <p:cNvSpPr/>
                <p:nvPr/>
              </p:nvSpPr>
              <p:spPr bwMode="ltGray">
                <a:xfrm>
                  <a:off x="2247" y="1201"/>
                  <a:ext cx="246" cy="466"/>
                </a:xfrm>
                <a:custGeom>
                  <a:avLst/>
                  <a:gdLst/>
                  <a:ahLst/>
                  <a:cxnLst>
                    <a:cxn ang="0">
                      <a:pos x="136" y="67"/>
                    </a:cxn>
                    <a:cxn ang="0">
                      <a:pos x="105" y="12"/>
                    </a:cxn>
                    <a:cxn ang="0">
                      <a:pos x="55" y="1"/>
                    </a:cxn>
                    <a:cxn ang="0">
                      <a:pos x="58" y="12"/>
                    </a:cxn>
                    <a:cxn ang="0">
                      <a:pos x="96" y="39"/>
                    </a:cxn>
                    <a:cxn ang="0">
                      <a:pos x="130" y="134"/>
                    </a:cxn>
                    <a:cxn ang="0">
                      <a:pos x="73" y="85"/>
                    </a:cxn>
                    <a:cxn ang="0">
                      <a:pos x="32" y="75"/>
                    </a:cxn>
                    <a:cxn ang="0">
                      <a:pos x="7" y="103"/>
                    </a:cxn>
                    <a:cxn ang="0">
                      <a:pos x="38" y="103"/>
                    </a:cxn>
                    <a:cxn ang="0">
                      <a:pos x="108" y="129"/>
                    </a:cxn>
                    <a:cxn ang="0">
                      <a:pos x="104" y="146"/>
                    </a:cxn>
                    <a:cxn ang="0">
                      <a:pos x="92" y="171"/>
                    </a:cxn>
                    <a:cxn ang="0">
                      <a:pos x="126" y="170"/>
                    </a:cxn>
                    <a:cxn ang="0">
                      <a:pos x="69" y="193"/>
                    </a:cxn>
                    <a:cxn ang="0">
                      <a:pos x="37" y="233"/>
                    </a:cxn>
                    <a:cxn ang="0">
                      <a:pos x="6" y="325"/>
                    </a:cxn>
                    <a:cxn ang="0">
                      <a:pos x="72" y="231"/>
                    </a:cxn>
                    <a:cxn ang="0">
                      <a:pos x="118" y="194"/>
                    </a:cxn>
                    <a:cxn ang="0">
                      <a:pos x="94" y="269"/>
                    </a:cxn>
                    <a:cxn ang="0">
                      <a:pos x="76" y="338"/>
                    </a:cxn>
                    <a:cxn ang="0">
                      <a:pos x="71" y="408"/>
                    </a:cxn>
                    <a:cxn ang="0">
                      <a:pos x="98" y="303"/>
                    </a:cxn>
                    <a:cxn ang="0">
                      <a:pos x="124" y="236"/>
                    </a:cxn>
                    <a:cxn ang="0">
                      <a:pos x="125" y="214"/>
                    </a:cxn>
                    <a:cxn ang="0">
                      <a:pos x="118" y="323"/>
                    </a:cxn>
                    <a:cxn ang="0">
                      <a:pos x="138" y="439"/>
                    </a:cxn>
                    <a:cxn ang="0">
                      <a:pos x="128" y="313"/>
                    </a:cxn>
                    <a:cxn ang="0">
                      <a:pos x="127" y="223"/>
                    </a:cxn>
                    <a:cxn ang="0">
                      <a:pos x="147" y="189"/>
                    </a:cxn>
                    <a:cxn ang="0">
                      <a:pos x="188" y="298"/>
                    </a:cxn>
                    <a:cxn ang="0">
                      <a:pos x="223" y="411"/>
                    </a:cxn>
                    <a:cxn ang="0">
                      <a:pos x="193" y="292"/>
                    </a:cxn>
                    <a:cxn ang="0">
                      <a:pos x="160" y="190"/>
                    </a:cxn>
                    <a:cxn ang="0">
                      <a:pos x="164" y="121"/>
                    </a:cxn>
                    <a:cxn ang="0">
                      <a:pos x="194" y="130"/>
                    </a:cxn>
                    <a:cxn ang="0">
                      <a:pos x="240" y="125"/>
                    </a:cxn>
                    <a:cxn ang="0">
                      <a:pos x="216" y="122"/>
                    </a:cxn>
                    <a:cxn ang="0">
                      <a:pos x="163" y="144"/>
                    </a:cxn>
                    <a:cxn ang="0">
                      <a:pos x="194" y="109"/>
                    </a:cxn>
                    <a:cxn ang="0">
                      <a:pos x="244" y="101"/>
                    </a:cxn>
                    <a:cxn ang="0">
                      <a:pos x="229" y="88"/>
                    </a:cxn>
                    <a:cxn ang="0">
                      <a:pos x="163" y="138"/>
                    </a:cxn>
                    <a:cxn ang="0">
                      <a:pos x="172" y="99"/>
                    </a:cxn>
                    <a:cxn ang="0">
                      <a:pos x="226" y="61"/>
                    </a:cxn>
                    <a:cxn ang="0">
                      <a:pos x="188" y="82"/>
                    </a:cxn>
                    <a:cxn ang="0">
                      <a:pos x="147" y="109"/>
                    </a:cxn>
                  </a:cxnLst>
                  <a:rect l="0" t="0" r="r" b="b"/>
                  <a:pathLst>
                    <a:path w="246" h="466">
                      <a:moveTo>
                        <a:pt x="147" y="109"/>
                      </a:moveTo>
                      <a:lnTo>
                        <a:pt x="143" y="88"/>
                      </a:lnTo>
                      <a:lnTo>
                        <a:pt x="136" y="67"/>
                      </a:lnTo>
                      <a:lnTo>
                        <a:pt x="127" y="44"/>
                      </a:lnTo>
                      <a:lnTo>
                        <a:pt x="117" y="27"/>
                      </a:lnTo>
                      <a:lnTo>
                        <a:pt x="105" y="12"/>
                      </a:lnTo>
                      <a:lnTo>
                        <a:pt x="89" y="5"/>
                      </a:lnTo>
                      <a:lnTo>
                        <a:pt x="69" y="0"/>
                      </a:lnTo>
                      <a:lnTo>
                        <a:pt x="55" y="1"/>
                      </a:lnTo>
                      <a:lnTo>
                        <a:pt x="39" y="0"/>
                      </a:lnTo>
                      <a:lnTo>
                        <a:pt x="49" y="11"/>
                      </a:lnTo>
                      <a:lnTo>
                        <a:pt x="58" y="12"/>
                      </a:lnTo>
                      <a:lnTo>
                        <a:pt x="69" y="19"/>
                      </a:lnTo>
                      <a:lnTo>
                        <a:pt x="80" y="25"/>
                      </a:lnTo>
                      <a:lnTo>
                        <a:pt x="96" y="39"/>
                      </a:lnTo>
                      <a:lnTo>
                        <a:pt x="109" y="58"/>
                      </a:lnTo>
                      <a:lnTo>
                        <a:pt x="118" y="82"/>
                      </a:lnTo>
                      <a:lnTo>
                        <a:pt x="130" y="134"/>
                      </a:lnTo>
                      <a:lnTo>
                        <a:pt x="96" y="99"/>
                      </a:lnTo>
                      <a:lnTo>
                        <a:pt x="85" y="91"/>
                      </a:lnTo>
                      <a:lnTo>
                        <a:pt x="73" y="85"/>
                      </a:lnTo>
                      <a:lnTo>
                        <a:pt x="61" y="83"/>
                      </a:lnTo>
                      <a:lnTo>
                        <a:pt x="54" y="80"/>
                      </a:lnTo>
                      <a:lnTo>
                        <a:pt x="32" y="75"/>
                      </a:lnTo>
                      <a:lnTo>
                        <a:pt x="0" y="72"/>
                      </a:lnTo>
                      <a:lnTo>
                        <a:pt x="0" y="103"/>
                      </a:lnTo>
                      <a:lnTo>
                        <a:pt x="7" y="103"/>
                      </a:lnTo>
                      <a:lnTo>
                        <a:pt x="17" y="104"/>
                      </a:lnTo>
                      <a:lnTo>
                        <a:pt x="29" y="103"/>
                      </a:lnTo>
                      <a:lnTo>
                        <a:pt x="38" y="103"/>
                      </a:lnTo>
                      <a:lnTo>
                        <a:pt x="62" y="107"/>
                      </a:lnTo>
                      <a:lnTo>
                        <a:pt x="72" y="111"/>
                      </a:lnTo>
                      <a:lnTo>
                        <a:pt x="108" y="129"/>
                      </a:lnTo>
                      <a:lnTo>
                        <a:pt x="127" y="144"/>
                      </a:lnTo>
                      <a:lnTo>
                        <a:pt x="113" y="146"/>
                      </a:lnTo>
                      <a:lnTo>
                        <a:pt x="104" y="146"/>
                      </a:lnTo>
                      <a:lnTo>
                        <a:pt x="89" y="161"/>
                      </a:lnTo>
                      <a:lnTo>
                        <a:pt x="82" y="183"/>
                      </a:lnTo>
                      <a:lnTo>
                        <a:pt x="92" y="171"/>
                      </a:lnTo>
                      <a:lnTo>
                        <a:pt x="120" y="155"/>
                      </a:lnTo>
                      <a:lnTo>
                        <a:pt x="137" y="162"/>
                      </a:lnTo>
                      <a:lnTo>
                        <a:pt x="126" y="170"/>
                      </a:lnTo>
                      <a:lnTo>
                        <a:pt x="113" y="171"/>
                      </a:lnTo>
                      <a:lnTo>
                        <a:pt x="79" y="189"/>
                      </a:lnTo>
                      <a:lnTo>
                        <a:pt x="69" y="193"/>
                      </a:lnTo>
                      <a:lnTo>
                        <a:pt x="57" y="199"/>
                      </a:lnTo>
                      <a:lnTo>
                        <a:pt x="48" y="209"/>
                      </a:lnTo>
                      <a:lnTo>
                        <a:pt x="37" y="233"/>
                      </a:lnTo>
                      <a:lnTo>
                        <a:pt x="31" y="251"/>
                      </a:lnTo>
                      <a:lnTo>
                        <a:pt x="13" y="310"/>
                      </a:lnTo>
                      <a:lnTo>
                        <a:pt x="6" y="325"/>
                      </a:lnTo>
                      <a:lnTo>
                        <a:pt x="36" y="281"/>
                      </a:lnTo>
                      <a:lnTo>
                        <a:pt x="50" y="265"/>
                      </a:lnTo>
                      <a:lnTo>
                        <a:pt x="72" y="231"/>
                      </a:lnTo>
                      <a:lnTo>
                        <a:pt x="83" y="218"/>
                      </a:lnTo>
                      <a:lnTo>
                        <a:pt x="92" y="209"/>
                      </a:lnTo>
                      <a:lnTo>
                        <a:pt x="118" y="194"/>
                      </a:lnTo>
                      <a:lnTo>
                        <a:pt x="132" y="181"/>
                      </a:lnTo>
                      <a:lnTo>
                        <a:pt x="121" y="195"/>
                      </a:lnTo>
                      <a:lnTo>
                        <a:pt x="94" y="269"/>
                      </a:lnTo>
                      <a:lnTo>
                        <a:pt x="84" y="302"/>
                      </a:lnTo>
                      <a:lnTo>
                        <a:pt x="79" y="320"/>
                      </a:lnTo>
                      <a:lnTo>
                        <a:pt x="76" y="338"/>
                      </a:lnTo>
                      <a:lnTo>
                        <a:pt x="75" y="359"/>
                      </a:lnTo>
                      <a:lnTo>
                        <a:pt x="74" y="375"/>
                      </a:lnTo>
                      <a:lnTo>
                        <a:pt x="71" y="408"/>
                      </a:lnTo>
                      <a:lnTo>
                        <a:pt x="84" y="375"/>
                      </a:lnTo>
                      <a:lnTo>
                        <a:pt x="92" y="330"/>
                      </a:lnTo>
                      <a:lnTo>
                        <a:pt x="98" y="303"/>
                      </a:lnTo>
                      <a:lnTo>
                        <a:pt x="104" y="286"/>
                      </a:lnTo>
                      <a:lnTo>
                        <a:pt x="118" y="252"/>
                      </a:lnTo>
                      <a:lnTo>
                        <a:pt x="124" y="236"/>
                      </a:lnTo>
                      <a:lnTo>
                        <a:pt x="128" y="216"/>
                      </a:lnTo>
                      <a:lnTo>
                        <a:pt x="137" y="188"/>
                      </a:lnTo>
                      <a:lnTo>
                        <a:pt x="125" y="214"/>
                      </a:lnTo>
                      <a:lnTo>
                        <a:pt x="119" y="243"/>
                      </a:lnTo>
                      <a:lnTo>
                        <a:pt x="117" y="302"/>
                      </a:lnTo>
                      <a:lnTo>
                        <a:pt x="118" y="323"/>
                      </a:lnTo>
                      <a:lnTo>
                        <a:pt x="120" y="362"/>
                      </a:lnTo>
                      <a:lnTo>
                        <a:pt x="123" y="377"/>
                      </a:lnTo>
                      <a:lnTo>
                        <a:pt x="138" y="439"/>
                      </a:lnTo>
                      <a:lnTo>
                        <a:pt x="141" y="465"/>
                      </a:lnTo>
                      <a:lnTo>
                        <a:pt x="137" y="379"/>
                      </a:lnTo>
                      <a:lnTo>
                        <a:pt x="128" y="313"/>
                      </a:lnTo>
                      <a:lnTo>
                        <a:pt x="126" y="291"/>
                      </a:lnTo>
                      <a:lnTo>
                        <a:pt x="125" y="238"/>
                      </a:lnTo>
                      <a:lnTo>
                        <a:pt x="127" y="223"/>
                      </a:lnTo>
                      <a:lnTo>
                        <a:pt x="133" y="196"/>
                      </a:lnTo>
                      <a:lnTo>
                        <a:pt x="138" y="179"/>
                      </a:lnTo>
                      <a:lnTo>
                        <a:pt x="147" y="189"/>
                      </a:lnTo>
                      <a:lnTo>
                        <a:pt x="161" y="212"/>
                      </a:lnTo>
                      <a:lnTo>
                        <a:pt x="177" y="259"/>
                      </a:lnTo>
                      <a:lnTo>
                        <a:pt x="188" y="298"/>
                      </a:lnTo>
                      <a:lnTo>
                        <a:pt x="197" y="333"/>
                      </a:lnTo>
                      <a:lnTo>
                        <a:pt x="213" y="384"/>
                      </a:lnTo>
                      <a:lnTo>
                        <a:pt x="223" y="411"/>
                      </a:lnTo>
                      <a:lnTo>
                        <a:pt x="232" y="429"/>
                      </a:lnTo>
                      <a:lnTo>
                        <a:pt x="228" y="403"/>
                      </a:lnTo>
                      <a:lnTo>
                        <a:pt x="193" y="292"/>
                      </a:lnTo>
                      <a:lnTo>
                        <a:pt x="171" y="232"/>
                      </a:lnTo>
                      <a:lnTo>
                        <a:pt x="165" y="210"/>
                      </a:lnTo>
                      <a:lnTo>
                        <a:pt x="160" y="190"/>
                      </a:lnTo>
                      <a:lnTo>
                        <a:pt x="144" y="150"/>
                      </a:lnTo>
                      <a:lnTo>
                        <a:pt x="147" y="132"/>
                      </a:lnTo>
                      <a:lnTo>
                        <a:pt x="164" y="121"/>
                      </a:lnTo>
                      <a:lnTo>
                        <a:pt x="172" y="125"/>
                      </a:lnTo>
                      <a:lnTo>
                        <a:pt x="183" y="126"/>
                      </a:lnTo>
                      <a:lnTo>
                        <a:pt x="194" y="130"/>
                      </a:lnTo>
                      <a:lnTo>
                        <a:pt x="239" y="136"/>
                      </a:lnTo>
                      <a:lnTo>
                        <a:pt x="236" y="136"/>
                      </a:lnTo>
                      <a:lnTo>
                        <a:pt x="240" y="125"/>
                      </a:lnTo>
                      <a:lnTo>
                        <a:pt x="242" y="125"/>
                      </a:lnTo>
                      <a:lnTo>
                        <a:pt x="230" y="122"/>
                      </a:lnTo>
                      <a:lnTo>
                        <a:pt x="216" y="122"/>
                      </a:lnTo>
                      <a:lnTo>
                        <a:pt x="199" y="127"/>
                      </a:lnTo>
                      <a:lnTo>
                        <a:pt x="180" y="135"/>
                      </a:lnTo>
                      <a:lnTo>
                        <a:pt x="163" y="144"/>
                      </a:lnTo>
                      <a:lnTo>
                        <a:pt x="150" y="149"/>
                      </a:lnTo>
                      <a:lnTo>
                        <a:pt x="168" y="129"/>
                      </a:lnTo>
                      <a:lnTo>
                        <a:pt x="194" y="109"/>
                      </a:lnTo>
                      <a:lnTo>
                        <a:pt x="220" y="100"/>
                      </a:lnTo>
                      <a:lnTo>
                        <a:pt x="232" y="100"/>
                      </a:lnTo>
                      <a:lnTo>
                        <a:pt x="244" y="101"/>
                      </a:lnTo>
                      <a:lnTo>
                        <a:pt x="239" y="101"/>
                      </a:lnTo>
                      <a:lnTo>
                        <a:pt x="245" y="85"/>
                      </a:lnTo>
                      <a:lnTo>
                        <a:pt x="229" y="88"/>
                      </a:lnTo>
                      <a:lnTo>
                        <a:pt x="212" y="97"/>
                      </a:lnTo>
                      <a:lnTo>
                        <a:pt x="193" y="111"/>
                      </a:lnTo>
                      <a:lnTo>
                        <a:pt x="163" y="138"/>
                      </a:lnTo>
                      <a:lnTo>
                        <a:pt x="150" y="149"/>
                      </a:lnTo>
                      <a:lnTo>
                        <a:pt x="157" y="114"/>
                      </a:lnTo>
                      <a:lnTo>
                        <a:pt x="172" y="99"/>
                      </a:lnTo>
                      <a:lnTo>
                        <a:pt x="190" y="85"/>
                      </a:lnTo>
                      <a:lnTo>
                        <a:pt x="214" y="67"/>
                      </a:lnTo>
                      <a:lnTo>
                        <a:pt x="226" y="61"/>
                      </a:lnTo>
                      <a:lnTo>
                        <a:pt x="212" y="57"/>
                      </a:lnTo>
                      <a:lnTo>
                        <a:pt x="200" y="67"/>
                      </a:lnTo>
                      <a:lnTo>
                        <a:pt x="188" y="82"/>
                      </a:lnTo>
                      <a:lnTo>
                        <a:pt x="178" y="93"/>
                      </a:lnTo>
                      <a:lnTo>
                        <a:pt x="163" y="115"/>
                      </a:lnTo>
                      <a:lnTo>
                        <a:pt x="147" y="109"/>
                      </a:lnTo>
                    </a:path>
                  </a:pathLst>
                </a:custGeom>
                <a:solidFill>
                  <a:srgbClr val="037C03">
                    <a:alpha val="50000"/>
                  </a:srgbClr>
                </a:solidFill>
                <a:ln w="9525" cap="rnd">
                  <a:noFill/>
                  <a:round/>
                </a:ln>
                <a:effectLst/>
              </p:spPr>
              <p:txBody>
                <a:bodyPr/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1" lang="zh-CN" altLang="en-US" sz="2400" b="1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宋体" panose="02010600030101010101" pitchFamily="2" charset="-122"/>
                    <a:cs typeface="+mn-cs"/>
                  </a:endParaRPr>
                </a:p>
              </p:txBody>
            </p:sp>
          </p:grpSp>
          <p:grpSp>
            <p:nvGrpSpPr>
              <p:cNvPr id="1037" name="Group 22"/>
              <p:cNvGrpSpPr/>
              <p:nvPr/>
            </p:nvGrpSpPr>
            <p:grpSpPr>
              <a:xfrm>
                <a:off x="1985" y="1419"/>
                <a:ext cx="465" cy="602"/>
                <a:chOff x="1985" y="1419"/>
                <a:chExt cx="465" cy="602"/>
              </a:xfrm>
            </p:grpSpPr>
            <p:sp>
              <p:nvSpPr>
                <p:cNvPr id="1047" name="Freeform 23"/>
                <p:cNvSpPr/>
                <p:nvPr/>
              </p:nvSpPr>
              <p:spPr bwMode="ltGray">
                <a:xfrm>
                  <a:off x="2164" y="1525"/>
                  <a:ext cx="130" cy="496"/>
                </a:xfrm>
                <a:custGeom>
                  <a:avLst/>
                  <a:gdLst/>
                  <a:ahLst/>
                  <a:cxnLst>
                    <a:cxn ang="0">
                      <a:pos x="129" y="230"/>
                    </a:cxn>
                    <a:cxn ang="0">
                      <a:pos x="118" y="330"/>
                    </a:cxn>
                    <a:cxn ang="0">
                      <a:pos x="107" y="411"/>
                    </a:cxn>
                    <a:cxn ang="0">
                      <a:pos x="100" y="471"/>
                    </a:cxn>
                    <a:cxn ang="0">
                      <a:pos x="101" y="495"/>
                    </a:cxn>
                    <a:cxn ang="0">
                      <a:pos x="86" y="495"/>
                    </a:cxn>
                    <a:cxn ang="0">
                      <a:pos x="81" y="460"/>
                    </a:cxn>
                    <a:cxn ang="0">
                      <a:pos x="79" y="408"/>
                    </a:cxn>
                    <a:cxn ang="0">
                      <a:pos x="73" y="358"/>
                    </a:cxn>
                    <a:cxn ang="0">
                      <a:pos x="70" y="321"/>
                    </a:cxn>
                    <a:cxn ang="0">
                      <a:pos x="64" y="268"/>
                    </a:cxn>
                    <a:cxn ang="0">
                      <a:pos x="56" y="222"/>
                    </a:cxn>
                    <a:cxn ang="0">
                      <a:pos x="51" y="181"/>
                    </a:cxn>
                    <a:cxn ang="0">
                      <a:pos x="45" y="137"/>
                    </a:cxn>
                    <a:cxn ang="0">
                      <a:pos x="35" y="94"/>
                    </a:cxn>
                    <a:cxn ang="0">
                      <a:pos x="24" y="57"/>
                    </a:cxn>
                    <a:cxn ang="0">
                      <a:pos x="6" y="21"/>
                    </a:cxn>
                    <a:cxn ang="0">
                      <a:pos x="0" y="8"/>
                    </a:cxn>
                    <a:cxn ang="0">
                      <a:pos x="7" y="0"/>
                    </a:cxn>
                    <a:cxn ang="0">
                      <a:pos x="19" y="14"/>
                    </a:cxn>
                    <a:cxn ang="0">
                      <a:pos x="35" y="47"/>
                    </a:cxn>
                    <a:cxn ang="0">
                      <a:pos x="47" y="81"/>
                    </a:cxn>
                    <a:cxn ang="0">
                      <a:pos x="56" y="116"/>
                    </a:cxn>
                    <a:cxn ang="0">
                      <a:pos x="63" y="161"/>
                    </a:cxn>
                    <a:cxn ang="0">
                      <a:pos x="69" y="204"/>
                    </a:cxn>
                    <a:cxn ang="0">
                      <a:pos x="77" y="262"/>
                    </a:cxn>
                    <a:cxn ang="0">
                      <a:pos x="84" y="309"/>
                    </a:cxn>
                    <a:cxn ang="0">
                      <a:pos x="87" y="347"/>
                    </a:cxn>
                    <a:cxn ang="0">
                      <a:pos x="90" y="386"/>
                    </a:cxn>
                    <a:cxn ang="0">
                      <a:pos x="96" y="427"/>
                    </a:cxn>
                    <a:cxn ang="0">
                      <a:pos x="104" y="357"/>
                    </a:cxn>
                    <a:cxn ang="0">
                      <a:pos x="114" y="292"/>
                    </a:cxn>
                    <a:cxn ang="0">
                      <a:pos x="129" y="230"/>
                    </a:cxn>
                  </a:cxnLst>
                  <a:rect l="0" t="0" r="r" b="b"/>
                  <a:pathLst>
                    <a:path w="130" h="496">
                      <a:moveTo>
                        <a:pt x="129" y="230"/>
                      </a:moveTo>
                      <a:lnTo>
                        <a:pt x="118" y="330"/>
                      </a:lnTo>
                      <a:lnTo>
                        <a:pt x="107" y="411"/>
                      </a:lnTo>
                      <a:lnTo>
                        <a:pt x="100" y="471"/>
                      </a:lnTo>
                      <a:lnTo>
                        <a:pt x="101" y="495"/>
                      </a:lnTo>
                      <a:lnTo>
                        <a:pt x="86" y="495"/>
                      </a:lnTo>
                      <a:lnTo>
                        <a:pt x="81" y="460"/>
                      </a:lnTo>
                      <a:lnTo>
                        <a:pt x="79" y="408"/>
                      </a:lnTo>
                      <a:lnTo>
                        <a:pt x="73" y="358"/>
                      </a:lnTo>
                      <a:lnTo>
                        <a:pt x="70" y="321"/>
                      </a:lnTo>
                      <a:lnTo>
                        <a:pt x="64" y="268"/>
                      </a:lnTo>
                      <a:lnTo>
                        <a:pt x="56" y="222"/>
                      </a:lnTo>
                      <a:lnTo>
                        <a:pt x="51" y="181"/>
                      </a:lnTo>
                      <a:lnTo>
                        <a:pt x="45" y="137"/>
                      </a:lnTo>
                      <a:lnTo>
                        <a:pt x="35" y="94"/>
                      </a:lnTo>
                      <a:lnTo>
                        <a:pt x="24" y="57"/>
                      </a:lnTo>
                      <a:lnTo>
                        <a:pt x="6" y="21"/>
                      </a:lnTo>
                      <a:lnTo>
                        <a:pt x="0" y="8"/>
                      </a:lnTo>
                      <a:lnTo>
                        <a:pt x="7" y="0"/>
                      </a:lnTo>
                      <a:lnTo>
                        <a:pt x="19" y="14"/>
                      </a:lnTo>
                      <a:lnTo>
                        <a:pt x="35" y="47"/>
                      </a:lnTo>
                      <a:lnTo>
                        <a:pt x="47" y="81"/>
                      </a:lnTo>
                      <a:lnTo>
                        <a:pt x="56" y="116"/>
                      </a:lnTo>
                      <a:lnTo>
                        <a:pt x="63" y="161"/>
                      </a:lnTo>
                      <a:lnTo>
                        <a:pt x="69" y="204"/>
                      </a:lnTo>
                      <a:lnTo>
                        <a:pt x="77" y="262"/>
                      </a:lnTo>
                      <a:lnTo>
                        <a:pt x="84" y="309"/>
                      </a:lnTo>
                      <a:lnTo>
                        <a:pt x="87" y="347"/>
                      </a:lnTo>
                      <a:lnTo>
                        <a:pt x="90" y="386"/>
                      </a:lnTo>
                      <a:lnTo>
                        <a:pt x="96" y="427"/>
                      </a:lnTo>
                      <a:lnTo>
                        <a:pt x="104" y="357"/>
                      </a:lnTo>
                      <a:lnTo>
                        <a:pt x="114" y="292"/>
                      </a:lnTo>
                      <a:lnTo>
                        <a:pt x="129" y="230"/>
                      </a:lnTo>
                    </a:path>
                  </a:pathLst>
                </a:custGeom>
                <a:solidFill>
                  <a:srgbClr val="3C0023">
                    <a:alpha val="50000"/>
                  </a:srgbClr>
                </a:solidFill>
                <a:ln w="9525" cap="rnd">
                  <a:noFill/>
                  <a:round/>
                </a:ln>
                <a:effectLst/>
              </p:spPr>
              <p:txBody>
                <a:bodyPr/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1" lang="zh-CN" altLang="en-US" sz="2400" b="1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1048" name="Freeform 24"/>
                <p:cNvSpPr/>
                <p:nvPr/>
              </p:nvSpPr>
              <p:spPr bwMode="ltGray">
                <a:xfrm>
                  <a:off x="2204" y="1606"/>
                  <a:ext cx="229" cy="356"/>
                </a:xfrm>
                <a:custGeom>
                  <a:avLst/>
                  <a:gdLst/>
                  <a:ahLst/>
                  <a:cxnLst>
                    <a:cxn ang="0">
                      <a:pos x="60" y="58"/>
                    </a:cxn>
                    <a:cxn ang="0">
                      <a:pos x="67" y="44"/>
                    </a:cxn>
                    <a:cxn ang="0">
                      <a:pos x="64" y="5"/>
                    </a:cxn>
                    <a:cxn ang="0">
                      <a:pos x="64" y="5"/>
                    </a:cxn>
                    <a:cxn ang="0">
                      <a:pos x="64" y="5"/>
                    </a:cxn>
                    <a:cxn ang="0">
                      <a:pos x="64" y="5"/>
                    </a:cxn>
                    <a:cxn ang="0">
                      <a:pos x="64" y="5"/>
                    </a:cxn>
                    <a:cxn ang="0">
                      <a:pos x="70" y="2"/>
                    </a:cxn>
                    <a:cxn ang="0">
                      <a:pos x="82" y="66"/>
                    </a:cxn>
                    <a:cxn ang="0">
                      <a:pos x="94" y="39"/>
                    </a:cxn>
                    <a:cxn ang="0">
                      <a:pos x="101" y="5"/>
                    </a:cxn>
                    <a:cxn ang="0">
                      <a:pos x="104" y="5"/>
                    </a:cxn>
                    <a:cxn ang="0">
                      <a:pos x="103" y="5"/>
                    </a:cxn>
                    <a:cxn ang="0">
                      <a:pos x="104" y="5"/>
                    </a:cxn>
                    <a:cxn ang="0">
                      <a:pos x="102" y="5"/>
                    </a:cxn>
                    <a:cxn ang="0">
                      <a:pos x="103" y="5"/>
                    </a:cxn>
                    <a:cxn ang="0">
                      <a:pos x="105" y="47"/>
                    </a:cxn>
                    <a:cxn ang="0">
                      <a:pos x="111" y="88"/>
                    </a:cxn>
                    <a:cxn ang="0">
                      <a:pos x="139" y="79"/>
                    </a:cxn>
                    <a:cxn ang="0">
                      <a:pos x="176" y="81"/>
                    </a:cxn>
                    <a:cxn ang="0">
                      <a:pos x="205" y="104"/>
                    </a:cxn>
                    <a:cxn ang="0">
                      <a:pos x="228" y="155"/>
                    </a:cxn>
                    <a:cxn ang="0">
                      <a:pos x="200" y="147"/>
                    </a:cxn>
                    <a:cxn ang="0">
                      <a:pos x="171" y="131"/>
                    </a:cxn>
                    <a:cxn ang="0">
                      <a:pos x="132" y="121"/>
                    </a:cxn>
                    <a:cxn ang="0">
                      <a:pos x="107" y="125"/>
                    </a:cxn>
                    <a:cxn ang="0">
                      <a:pos x="122" y="150"/>
                    </a:cxn>
                    <a:cxn ang="0">
                      <a:pos x="154" y="165"/>
                    </a:cxn>
                    <a:cxn ang="0">
                      <a:pos x="187" y="175"/>
                    </a:cxn>
                    <a:cxn ang="0">
                      <a:pos x="212" y="212"/>
                    </a:cxn>
                    <a:cxn ang="0">
                      <a:pos x="224" y="262"/>
                    </a:cxn>
                    <a:cxn ang="0">
                      <a:pos x="194" y="231"/>
                    </a:cxn>
                    <a:cxn ang="0">
                      <a:pos x="163" y="199"/>
                    </a:cxn>
                    <a:cxn ang="0">
                      <a:pos x="133" y="172"/>
                    </a:cxn>
                    <a:cxn ang="0">
                      <a:pos x="111" y="159"/>
                    </a:cxn>
                    <a:cxn ang="0">
                      <a:pos x="97" y="185"/>
                    </a:cxn>
                    <a:cxn ang="0">
                      <a:pos x="115" y="245"/>
                    </a:cxn>
                    <a:cxn ang="0">
                      <a:pos x="132" y="312"/>
                    </a:cxn>
                    <a:cxn ang="0">
                      <a:pos x="114" y="328"/>
                    </a:cxn>
                    <a:cxn ang="0">
                      <a:pos x="95" y="236"/>
                    </a:cxn>
                    <a:cxn ang="0">
                      <a:pos x="78" y="179"/>
                    </a:cxn>
                    <a:cxn ang="0">
                      <a:pos x="73" y="197"/>
                    </a:cxn>
                    <a:cxn ang="0">
                      <a:pos x="74" y="186"/>
                    </a:cxn>
                    <a:cxn ang="0">
                      <a:pos x="70" y="206"/>
                    </a:cxn>
                    <a:cxn ang="0">
                      <a:pos x="51" y="257"/>
                    </a:cxn>
                    <a:cxn ang="0">
                      <a:pos x="32" y="322"/>
                    </a:cxn>
                    <a:cxn ang="0">
                      <a:pos x="28" y="304"/>
                    </a:cxn>
                    <a:cxn ang="0">
                      <a:pos x="38" y="249"/>
                    </a:cxn>
                    <a:cxn ang="0">
                      <a:pos x="59" y="189"/>
                    </a:cxn>
                    <a:cxn ang="0">
                      <a:pos x="82" y="143"/>
                    </a:cxn>
                    <a:cxn ang="0">
                      <a:pos x="65" y="139"/>
                    </a:cxn>
                    <a:cxn ang="0">
                      <a:pos x="40" y="189"/>
                    </a:cxn>
                    <a:cxn ang="0">
                      <a:pos x="18" y="243"/>
                    </a:cxn>
                    <a:cxn ang="0">
                      <a:pos x="2" y="278"/>
                    </a:cxn>
                    <a:cxn ang="0">
                      <a:pos x="13" y="229"/>
                    </a:cxn>
                    <a:cxn ang="0">
                      <a:pos x="37" y="179"/>
                    </a:cxn>
                    <a:cxn ang="0">
                      <a:pos x="70" y="130"/>
                    </a:cxn>
                    <a:cxn ang="0">
                      <a:pos x="62" y="99"/>
                    </a:cxn>
                    <a:cxn ang="0">
                      <a:pos x="37" y="59"/>
                    </a:cxn>
                    <a:cxn ang="0">
                      <a:pos x="11" y="12"/>
                    </a:cxn>
                    <a:cxn ang="0">
                      <a:pos x="14" y="5"/>
                    </a:cxn>
                    <a:cxn ang="0">
                      <a:pos x="27" y="5"/>
                    </a:cxn>
                    <a:cxn ang="0">
                      <a:pos x="31" y="10"/>
                    </a:cxn>
                  </a:cxnLst>
                  <a:rect l="0" t="0" r="r" b="b"/>
                  <a:pathLst>
                    <a:path w="229" h="358">
                      <a:moveTo>
                        <a:pt x="43" y="31"/>
                      </a:moveTo>
                      <a:lnTo>
                        <a:pt x="47" y="39"/>
                      </a:lnTo>
                      <a:lnTo>
                        <a:pt x="51" y="44"/>
                      </a:lnTo>
                      <a:lnTo>
                        <a:pt x="55" y="51"/>
                      </a:lnTo>
                      <a:lnTo>
                        <a:pt x="60" y="58"/>
                      </a:lnTo>
                      <a:lnTo>
                        <a:pt x="64" y="63"/>
                      </a:lnTo>
                      <a:lnTo>
                        <a:pt x="68" y="66"/>
                      </a:lnTo>
                      <a:lnTo>
                        <a:pt x="72" y="69"/>
                      </a:lnTo>
                      <a:lnTo>
                        <a:pt x="70" y="58"/>
                      </a:lnTo>
                      <a:lnTo>
                        <a:pt x="67" y="44"/>
                      </a:lnTo>
                      <a:lnTo>
                        <a:pt x="65" y="30"/>
                      </a:lnTo>
                      <a:lnTo>
                        <a:pt x="63" y="1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4" y="5"/>
                      </a:lnTo>
                      <a:lnTo>
                        <a:pt x="69" y="5"/>
                      </a:lnTo>
                      <a:lnTo>
                        <a:pt x="70" y="5"/>
                      </a:lnTo>
                      <a:lnTo>
                        <a:pt x="70" y="2"/>
                      </a:lnTo>
                      <a:lnTo>
                        <a:pt x="73" y="16"/>
                      </a:lnTo>
                      <a:lnTo>
                        <a:pt x="76" y="30"/>
                      </a:lnTo>
                      <a:lnTo>
                        <a:pt x="78" y="41"/>
                      </a:lnTo>
                      <a:lnTo>
                        <a:pt x="81" y="56"/>
                      </a:lnTo>
                      <a:lnTo>
                        <a:pt x="82" y="66"/>
                      </a:lnTo>
                      <a:lnTo>
                        <a:pt x="84" y="71"/>
                      </a:lnTo>
                      <a:lnTo>
                        <a:pt x="87" y="66"/>
                      </a:lnTo>
                      <a:lnTo>
                        <a:pt x="89" y="59"/>
                      </a:lnTo>
                      <a:lnTo>
                        <a:pt x="93" y="52"/>
                      </a:lnTo>
                      <a:lnTo>
                        <a:pt x="94" y="39"/>
                      </a:lnTo>
                      <a:lnTo>
                        <a:pt x="95" y="30"/>
                      </a:lnTo>
                      <a:lnTo>
                        <a:pt x="96" y="14"/>
                      </a:lnTo>
                      <a:lnTo>
                        <a:pt x="96" y="0"/>
                      </a:lnTo>
                      <a:lnTo>
                        <a:pt x="96" y="0"/>
                      </a:lnTo>
                      <a:lnTo>
                        <a:pt x="101" y="5"/>
                      </a:lnTo>
                      <a:lnTo>
                        <a:pt x="102" y="5"/>
                      </a:lnTo>
                      <a:lnTo>
                        <a:pt x="103" y="5"/>
                      </a:lnTo>
                      <a:lnTo>
                        <a:pt x="104" y="5"/>
                      </a:lnTo>
                      <a:lnTo>
                        <a:pt x="105" y="5"/>
                      </a:lnTo>
                      <a:lnTo>
                        <a:pt x="104" y="5"/>
                      </a:lnTo>
                      <a:lnTo>
                        <a:pt x="102" y="5"/>
                      </a:lnTo>
                      <a:lnTo>
                        <a:pt x="103" y="5"/>
                      </a:lnTo>
                      <a:lnTo>
                        <a:pt x="103" y="5"/>
                      </a:lnTo>
                      <a:lnTo>
                        <a:pt x="105" y="5"/>
                      </a:lnTo>
                      <a:lnTo>
                        <a:pt x="103" y="5"/>
                      </a:lnTo>
                      <a:lnTo>
                        <a:pt x="101" y="5"/>
                      </a:lnTo>
                      <a:lnTo>
                        <a:pt x="102" y="5"/>
                      </a:lnTo>
                      <a:lnTo>
                        <a:pt x="102" y="5"/>
                      </a:lnTo>
                      <a:lnTo>
                        <a:pt x="101" y="5"/>
                      </a:lnTo>
                      <a:lnTo>
                        <a:pt x="104" y="5"/>
                      </a:lnTo>
                      <a:lnTo>
                        <a:pt x="103" y="5"/>
                      </a:lnTo>
                      <a:lnTo>
                        <a:pt x="100" y="5"/>
                      </a:lnTo>
                      <a:lnTo>
                        <a:pt x="101" y="5"/>
                      </a:lnTo>
                      <a:lnTo>
                        <a:pt x="103" y="5"/>
                      </a:lnTo>
                      <a:lnTo>
                        <a:pt x="102" y="5"/>
                      </a:lnTo>
                      <a:lnTo>
                        <a:pt x="104" y="5"/>
                      </a:lnTo>
                      <a:lnTo>
                        <a:pt x="104" y="5"/>
                      </a:lnTo>
                      <a:lnTo>
                        <a:pt x="102" y="5"/>
                      </a:lnTo>
                      <a:lnTo>
                        <a:pt x="107" y="5"/>
                      </a:lnTo>
                      <a:lnTo>
                        <a:pt x="103" y="5"/>
                      </a:lnTo>
                      <a:lnTo>
                        <a:pt x="104" y="5"/>
                      </a:lnTo>
                      <a:lnTo>
                        <a:pt x="107" y="2"/>
                      </a:lnTo>
                      <a:lnTo>
                        <a:pt x="107" y="15"/>
                      </a:lnTo>
                      <a:lnTo>
                        <a:pt x="106" y="31"/>
                      </a:lnTo>
                      <a:lnTo>
                        <a:pt x="105" y="47"/>
                      </a:lnTo>
                      <a:lnTo>
                        <a:pt x="103" y="66"/>
                      </a:lnTo>
                      <a:lnTo>
                        <a:pt x="102" y="83"/>
                      </a:lnTo>
                      <a:lnTo>
                        <a:pt x="101" y="100"/>
                      </a:lnTo>
                      <a:lnTo>
                        <a:pt x="105" y="95"/>
                      </a:lnTo>
                      <a:lnTo>
                        <a:pt x="111" y="88"/>
                      </a:lnTo>
                      <a:lnTo>
                        <a:pt x="118" y="80"/>
                      </a:lnTo>
                      <a:lnTo>
                        <a:pt x="123" y="78"/>
                      </a:lnTo>
                      <a:lnTo>
                        <a:pt x="129" y="76"/>
                      </a:lnTo>
                      <a:lnTo>
                        <a:pt x="134" y="79"/>
                      </a:lnTo>
                      <a:lnTo>
                        <a:pt x="139" y="79"/>
                      </a:lnTo>
                      <a:lnTo>
                        <a:pt x="146" y="81"/>
                      </a:lnTo>
                      <a:lnTo>
                        <a:pt x="154" y="83"/>
                      </a:lnTo>
                      <a:lnTo>
                        <a:pt x="162" y="83"/>
                      </a:lnTo>
                      <a:lnTo>
                        <a:pt x="169" y="81"/>
                      </a:lnTo>
                      <a:lnTo>
                        <a:pt x="176" y="81"/>
                      </a:lnTo>
                      <a:lnTo>
                        <a:pt x="182" y="83"/>
                      </a:lnTo>
                      <a:lnTo>
                        <a:pt x="188" y="88"/>
                      </a:lnTo>
                      <a:lnTo>
                        <a:pt x="195" y="93"/>
                      </a:lnTo>
                      <a:lnTo>
                        <a:pt x="200" y="98"/>
                      </a:lnTo>
                      <a:lnTo>
                        <a:pt x="205" y="104"/>
                      </a:lnTo>
                      <a:lnTo>
                        <a:pt x="211" y="112"/>
                      </a:lnTo>
                      <a:lnTo>
                        <a:pt x="214" y="117"/>
                      </a:lnTo>
                      <a:lnTo>
                        <a:pt x="220" y="129"/>
                      </a:lnTo>
                      <a:lnTo>
                        <a:pt x="223" y="142"/>
                      </a:lnTo>
                      <a:lnTo>
                        <a:pt x="228" y="155"/>
                      </a:lnTo>
                      <a:lnTo>
                        <a:pt x="223" y="156"/>
                      </a:lnTo>
                      <a:lnTo>
                        <a:pt x="217" y="154"/>
                      </a:lnTo>
                      <a:lnTo>
                        <a:pt x="210" y="152"/>
                      </a:lnTo>
                      <a:lnTo>
                        <a:pt x="205" y="150"/>
                      </a:lnTo>
                      <a:lnTo>
                        <a:pt x="200" y="147"/>
                      </a:lnTo>
                      <a:lnTo>
                        <a:pt x="195" y="143"/>
                      </a:lnTo>
                      <a:lnTo>
                        <a:pt x="189" y="138"/>
                      </a:lnTo>
                      <a:lnTo>
                        <a:pt x="184" y="135"/>
                      </a:lnTo>
                      <a:lnTo>
                        <a:pt x="179" y="133"/>
                      </a:lnTo>
                      <a:lnTo>
                        <a:pt x="171" y="131"/>
                      </a:lnTo>
                      <a:lnTo>
                        <a:pt x="162" y="129"/>
                      </a:lnTo>
                      <a:lnTo>
                        <a:pt x="154" y="126"/>
                      </a:lnTo>
                      <a:lnTo>
                        <a:pt x="146" y="124"/>
                      </a:lnTo>
                      <a:lnTo>
                        <a:pt x="138" y="122"/>
                      </a:lnTo>
                      <a:lnTo>
                        <a:pt x="132" y="121"/>
                      </a:lnTo>
                      <a:lnTo>
                        <a:pt x="128" y="120"/>
                      </a:lnTo>
                      <a:lnTo>
                        <a:pt x="122" y="120"/>
                      </a:lnTo>
                      <a:lnTo>
                        <a:pt x="116" y="121"/>
                      </a:lnTo>
                      <a:lnTo>
                        <a:pt x="112" y="122"/>
                      </a:lnTo>
                      <a:lnTo>
                        <a:pt x="107" y="125"/>
                      </a:lnTo>
                      <a:lnTo>
                        <a:pt x="100" y="129"/>
                      </a:lnTo>
                      <a:lnTo>
                        <a:pt x="105" y="135"/>
                      </a:lnTo>
                      <a:lnTo>
                        <a:pt x="111" y="140"/>
                      </a:lnTo>
                      <a:lnTo>
                        <a:pt x="116" y="147"/>
                      </a:lnTo>
                      <a:lnTo>
                        <a:pt x="122" y="150"/>
                      </a:lnTo>
                      <a:lnTo>
                        <a:pt x="129" y="155"/>
                      </a:lnTo>
                      <a:lnTo>
                        <a:pt x="133" y="158"/>
                      </a:lnTo>
                      <a:lnTo>
                        <a:pt x="139" y="159"/>
                      </a:lnTo>
                      <a:lnTo>
                        <a:pt x="147" y="162"/>
                      </a:lnTo>
                      <a:lnTo>
                        <a:pt x="154" y="165"/>
                      </a:lnTo>
                      <a:lnTo>
                        <a:pt x="161" y="167"/>
                      </a:lnTo>
                      <a:lnTo>
                        <a:pt x="168" y="169"/>
                      </a:lnTo>
                      <a:lnTo>
                        <a:pt x="174" y="170"/>
                      </a:lnTo>
                      <a:lnTo>
                        <a:pt x="181" y="174"/>
                      </a:lnTo>
                      <a:lnTo>
                        <a:pt x="187" y="175"/>
                      </a:lnTo>
                      <a:lnTo>
                        <a:pt x="191" y="179"/>
                      </a:lnTo>
                      <a:lnTo>
                        <a:pt x="197" y="186"/>
                      </a:lnTo>
                      <a:lnTo>
                        <a:pt x="202" y="193"/>
                      </a:lnTo>
                      <a:lnTo>
                        <a:pt x="206" y="202"/>
                      </a:lnTo>
                      <a:lnTo>
                        <a:pt x="212" y="212"/>
                      </a:lnTo>
                      <a:lnTo>
                        <a:pt x="214" y="218"/>
                      </a:lnTo>
                      <a:lnTo>
                        <a:pt x="217" y="229"/>
                      </a:lnTo>
                      <a:lnTo>
                        <a:pt x="219" y="240"/>
                      </a:lnTo>
                      <a:lnTo>
                        <a:pt x="221" y="253"/>
                      </a:lnTo>
                      <a:lnTo>
                        <a:pt x="224" y="262"/>
                      </a:lnTo>
                      <a:lnTo>
                        <a:pt x="219" y="257"/>
                      </a:lnTo>
                      <a:lnTo>
                        <a:pt x="212" y="250"/>
                      </a:lnTo>
                      <a:lnTo>
                        <a:pt x="206" y="245"/>
                      </a:lnTo>
                      <a:lnTo>
                        <a:pt x="200" y="238"/>
                      </a:lnTo>
                      <a:lnTo>
                        <a:pt x="194" y="231"/>
                      </a:lnTo>
                      <a:lnTo>
                        <a:pt x="188" y="226"/>
                      </a:lnTo>
                      <a:lnTo>
                        <a:pt x="182" y="219"/>
                      </a:lnTo>
                      <a:lnTo>
                        <a:pt x="176" y="213"/>
                      </a:lnTo>
                      <a:lnTo>
                        <a:pt x="169" y="206"/>
                      </a:lnTo>
                      <a:lnTo>
                        <a:pt x="163" y="199"/>
                      </a:lnTo>
                      <a:lnTo>
                        <a:pt x="158" y="194"/>
                      </a:lnTo>
                      <a:lnTo>
                        <a:pt x="151" y="187"/>
                      </a:lnTo>
                      <a:lnTo>
                        <a:pt x="145" y="182"/>
                      </a:lnTo>
                      <a:lnTo>
                        <a:pt x="139" y="177"/>
                      </a:lnTo>
                      <a:lnTo>
                        <a:pt x="133" y="172"/>
                      </a:lnTo>
                      <a:lnTo>
                        <a:pt x="129" y="170"/>
                      </a:lnTo>
                      <a:lnTo>
                        <a:pt x="125" y="166"/>
                      </a:lnTo>
                      <a:lnTo>
                        <a:pt x="119" y="162"/>
                      </a:lnTo>
                      <a:lnTo>
                        <a:pt x="115" y="158"/>
                      </a:lnTo>
                      <a:lnTo>
                        <a:pt x="111" y="159"/>
                      </a:lnTo>
                      <a:lnTo>
                        <a:pt x="107" y="162"/>
                      </a:lnTo>
                      <a:lnTo>
                        <a:pt x="103" y="161"/>
                      </a:lnTo>
                      <a:lnTo>
                        <a:pt x="99" y="158"/>
                      </a:lnTo>
                      <a:lnTo>
                        <a:pt x="98" y="170"/>
                      </a:lnTo>
                      <a:lnTo>
                        <a:pt x="97" y="185"/>
                      </a:lnTo>
                      <a:lnTo>
                        <a:pt x="100" y="197"/>
                      </a:lnTo>
                      <a:lnTo>
                        <a:pt x="102" y="211"/>
                      </a:lnTo>
                      <a:lnTo>
                        <a:pt x="107" y="220"/>
                      </a:lnTo>
                      <a:lnTo>
                        <a:pt x="111" y="231"/>
                      </a:lnTo>
                      <a:lnTo>
                        <a:pt x="115" y="245"/>
                      </a:lnTo>
                      <a:lnTo>
                        <a:pt x="119" y="259"/>
                      </a:lnTo>
                      <a:lnTo>
                        <a:pt x="123" y="268"/>
                      </a:lnTo>
                      <a:lnTo>
                        <a:pt x="127" y="278"/>
                      </a:lnTo>
                      <a:lnTo>
                        <a:pt x="131" y="297"/>
                      </a:lnTo>
                      <a:lnTo>
                        <a:pt x="132" y="312"/>
                      </a:lnTo>
                      <a:lnTo>
                        <a:pt x="135" y="331"/>
                      </a:lnTo>
                      <a:lnTo>
                        <a:pt x="138" y="349"/>
                      </a:lnTo>
                      <a:lnTo>
                        <a:pt x="125" y="349"/>
                      </a:lnTo>
                      <a:lnTo>
                        <a:pt x="122" y="349"/>
                      </a:lnTo>
                      <a:lnTo>
                        <a:pt x="114" y="328"/>
                      </a:lnTo>
                      <a:lnTo>
                        <a:pt x="108" y="307"/>
                      </a:lnTo>
                      <a:lnTo>
                        <a:pt x="103" y="290"/>
                      </a:lnTo>
                      <a:lnTo>
                        <a:pt x="100" y="273"/>
                      </a:lnTo>
                      <a:lnTo>
                        <a:pt x="98" y="255"/>
                      </a:lnTo>
                      <a:lnTo>
                        <a:pt x="95" y="236"/>
                      </a:lnTo>
                      <a:lnTo>
                        <a:pt x="90" y="209"/>
                      </a:lnTo>
                      <a:lnTo>
                        <a:pt x="87" y="200"/>
                      </a:lnTo>
                      <a:lnTo>
                        <a:pt x="84" y="184"/>
                      </a:lnTo>
                      <a:lnTo>
                        <a:pt x="81" y="177"/>
                      </a:lnTo>
                      <a:lnTo>
                        <a:pt x="78" y="179"/>
                      </a:lnTo>
                      <a:lnTo>
                        <a:pt x="75" y="181"/>
                      </a:lnTo>
                      <a:lnTo>
                        <a:pt x="74" y="191"/>
                      </a:lnTo>
                      <a:lnTo>
                        <a:pt x="74" y="186"/>
                      </a:lnTo>
                      <a:lnTo>
                        <a:pt x="74" y="192"/>
                      </a:lnTo>
                      <a:lnTo>
                        <a:pt x="73" y="197"/>
                      </a:lnTo>
                      <a:lnTo>
                        <a:pt x="72" y="198"/>
                      </a:lnTo>
                      <a:lnTo>
                        <a:pt x="74" y="197"/>
                      </a:lnTo>
                      <a:lnTo>
                        <a:pt x="73" y="194"/>
                      </a:lnTo>
                      <a:lnTo>
                        <a:pt x="74" y="189"/>
                      </a:lnTo>
                      <a:lnTo>
                        <a:pt x="74" y="186"/>
                      </a:lnTo>
                      <a:lnTo>
                        <a:pt x="74" y="187"/>
                      </a:lnTo>
                      <a:lnTo>
                        <a:pt x="74" y="192"/>
                      </a:lnTo>
                      <a:lnTo>
                        <a:pt x="75" y="197"/>
                      </a:lnTo>
                      <a:lnTo>
                        <a:pt x="73" y="198"/>
                      </a:lnTo>
                      <a:lnTo>
                        <a:pt x="70" y="206"/>
                      </a:lnTo>
                      <a:lnTo>
                        <a:pt x="65" y="218"/>
                      </a:lnTo>
                      <a:lnTo>
                        <a:pt x="61" y="227"/>
                      </a:lnTo>
                      <a:lnTo>
                        <a:pt x="58" y="236"/>
                      </a:lnTo>
                      <a:lnTo>
                        <a:pt x="54" y="248"/>
                      </a:lnTo>
                      <a:lnTo>
                        <a:pt x="51" y="257"/>
                      </a:lnTo>
                      <a:lnTo>
                        <a:pt x="47" y="268"/>
                      </a:lnTo>
                      <a:lnTo>
                        <a:pt x="43" y="280"/>
                      </a:lnTo>
                      <a:lnTo>
                        <a:pt x="40" y="293"/>
                      </a:lnTo>
                      <a:lnTo>
                        <a:pt x="36" y="307"/>
                      </a:lnTo>
                      <a:lnTo>
                        <a:pt x="32" y="322"/>
                      </a:lnTo>
                      <a:lnTo>
                        <a:pt x="29" y="339"/>
                      </a:lnTo>
                      <a:lnTo>
                        <a:pt x="24" y="357"/>
                      </a:lnTo>
                      <a:lnTo>
                        <a:pt x="26" y="335"/>
                      </a:lnTo>
                      <a:lnTo>
                        <a:pt x="27" y="321"/>
                      </a:lnTo>
                      <a:lnTo>
                        <a:pt x="28" y="304"/>
                      </a:lnTo>
                      <a:lnTo>
                        <a:pt x="29" y="295"/>
                      </a:lnTo>
                      <a:lnTo>
                        <a:pt x="31" y="287"/>
                      </a:lnTo>
                      <a:lnTo>
                        <a:pt x="33" y="273"/>
                      </a:lnTo>
                      <a:lnTo>
                        <a:pt x="36" y="260"/>
                      </a:lnTo>
                      <a:lnTo>
                        <a:pt x="38" y="249"/>
                      </a:lnTo>
                      <a:lnTo>
                        <a:pt x="43" y="236"/>
                      </a:lnTo>
                      <a:lnTo>
                        <a:pt x="47" y="224"/>
                      </a:lnTo>
                      <a:lnTo>
                        <a:pt x="52" y="211"/>
                      </a:lnTo>
                      <a:lnTo>
                        <a:pt x="56" y="197"/>
                      </a:lnTo>
                      <a:lnTo>
                        <a:pt x="59" y="189"/>
                      </a:lnTo>
                      <a:lnTo>
                        <a:pt x="63" y="181"/>
                      </a:lnTo>
                      <a:lnTo>
                        <a:pt x="68" y="172"/>
                      </a:lnTo>
                      <a:lnTo>
                        <a:pt x="73" y="164"/>
                      </a:lnTo>
                      <a:lnTo>
                        <a:pt x="77" y="154"/>
                      </a:lnTo>
                      <a:lnTo>
                        <a:pt x="82" y="143"/>
                      </a:lnTo>
                      <a:lnTo>
                        <a:pt x="80" y="139"/>
                      </a:lnTo>
                      <a:lnTo>
                        <a:pt x="76" y="133"/>
                      </a:lnTo>
                      <a:lnTo>
                        <a:pt x="73" y="129"/>
                      </a:lnTo>
                      <a:lnTo>
                        <a:pt x="70" y="132"/>
                      </a:lnTo>
                      <a:lnTo>
                        <a:pt x="65" y="139"/>
                      </a:lnTo>
                      <a:lnTo>
                        <a:pt x="60" y="147"/>
                      </a:lnTo>
                      <a:lnTo>
                        <a:pt x="55" y="154"/>
                      </a:lnTo>
                      <a:lnTo>
                        <a:pt x="51" y="164"/>
                      </a:lnTo>
                      <a:lnTo>
                        <a:pt x="45" y="177"/>
                      </a:lnTo>
                      <a:lnTo>
                        <a:pt x="40" y="189"/>
                      </a:lnTo>
                      <a:lnTo>
                        <a:pt x="36" y="199"/>
                      </a:lnTo>
                      <a:lnTo>
                        <a:pt x="31" y="207"/>
                      </a:lnTo>
                      <a:lnTo>
                        <a:pt x="27" y="218"/>
                      </a:lnTo>
                      <a:lnTo>
                        <a:pt x="22" y="230"/>
                      </a:lnTo>
                      <a:lnTo>
                        <a:pt x="18" y="243"/>
                      </a:lnTo>
                      <a:lnTo>
                        <a:pt x="14" y="255"/>
                      </a:lnTo>
                      <a:lnTo>
                        <a:pt x="9" y="268"/>
                      </a:lnTo>
                      <a:lnTo>
                        <a:pt x="5" y="282"/>
                      </a:lnTo>
                      <a:lnTo>
                        <a:pt x="0" y="298"/>
                      </a:lnTo>
                      <a:lnTo>
                        <a:pt x="2" y="278"/>
                      </a:lnTo>
                      <a:lnTo>
                        <a:pt x="4" y="262"/>
                      </a:lnTo>
                      <a:lnTo>
                        <a:pt x="5" y="248"/>
                      </a:lnTo>
                      <a:lnTo>
                        <a:pt x="6" y="244"/>
                      </a:lnTo>
                      <a:lnTo>
                        <a:pt x="9" y="238"/>
                      </a:lnTo>
                      <a:lnTo>
                        <a:pt x="13" y="229"/>
                      </a:lnTo>
                      <a:lnTo>
                        <a:pt x="17" y="219"/>
                      </a:lnTo>
                      <a:lnTo>
                        <a:pt x="22" y="209"/>
                      </a:lnTo>
                      <a:lnTo>
                        <a:pt x="27" y="199"/>
                      </a:lnTo>
                      <a:lnTo>
                        <a:pt x="33" y="187"/>
                      </a:lnTo>
                      <a:lnTo>
                        <a:pt x="37" y="179"/>
                      </a:lnTo>
                      <a:lnTo>
                        <a:pt x="43" y="170"/>
                      </a:lnTo>
                      <a:lnTo>
                        <a:pt x="49" y="159"/>
                      </a:lnTo>
                      <a:lnTo>
                        <a:pt x="55" y="149"/>
                      </a:lnTo>
                      <a:lnTo>
                        <a:pt x="60" y="142"/>
                      </a:lnTo>
                      <a:lnTo>
                        <a:pt x="70" y="130"/>
                      </a:lnTo>
                      <a:lnTo>
                        <a:pt x="75" y="125"/>
                      </a:lnTo>
                      <a:lnTo>
                        <a:pt x="78" y="123"/>
                      </a:lnTo>
                      <a:lnTo>
                        <a:pt x="73" y="117"/>
                      </a:lnTo>
                      <a:lnTo>
                        <a:pt x="67" y="108"/>
                      </a:lnTo>
                      <a:lnTo>
                        <a:pt x="62" y="99"/>
                      </a:lnTo>
                      <a:lnTo>
                        <a:pt x="57" y="92"/>
                      </a:lnTo>
                      <a:lnTo>
                        <a:pt x="52" y="85"/>
                      </a:lnTo>
                      <a:lnTo>
                        <a:pt x="47" y="78"/>
                      </a:lnTo>
                      <a:lnTo>
                        <a:pt x="43" y="71"/>
                      </a:lnTo>
                      <a:lnTo>
                        <a:pt x="37" y="59"/>
                      </a:lnTo>
                      <a:lnTo>
                        <a:pt x="32" y="48"/>
                      </a:lnTo>
                      <a:lnTo>
                        <a:pt x="26" y="38"/>
                      </a:lnTo>
                      <a:lnTo>
                        <a:pt x="19" y="26"/>
                      </a:lnTo>
                      <a:lnTo>
                        <a:pt x="14" y="19"/>
                      </a:lnTo>
                      <a:lnTo>
                        <a:pt x="11" y="12"/>
                      </a:lnTo>
                      <a:lnTo>
                        <a:pt x="7" y="4"/>
                      </a:lnTo>
                      <a:lnTo>
                        <a:pt x="14" y="5"/>
                      </a:lnTo>
                      <a:lnTo>
                        <a:pt x="14" y="5"/>
                      </a:lnTo>
                      <a:lnTo>
                        <a:pt x="14" y="5"/>
                      </a:lnTo>
                      <a:lnTo>
                        <a:pt x="14" y="5"/>
                      </a:lnTo>
                      <a:lnTo>
                        <a:pt x="14" y="5"/>
                      </a:lnTo>
                      <a:lnTo>
                        <a:pt x="14" y="5"/>
                      </a:lnTo>
                      <a:lnTo>
                        <a:pt x="14" y="5"/>
                      </a:lnTo>
                      <a:lnTo>
                        <a:pt x="14" y="5"/>
                      </a:lnTo>
                      <a:lnTo>
                        <a:pt x="27" y="5"/>
                      </a:lnTo>
                      <a:lnTo>
                        <a:pt x="27" y="5"/>
                      </a:lnTo>
                      <a:lnTo>
                        <a:pt x="27" y="5"/>
                      </a:lnTo>
                      <a:lnTo>
                        <a:pt x="27" y="5"/>
                      </a:lnTo>
                      <a:lnTo>
                        <a:pt x="27" y="5"/>
                      </a:lnTo>
                      <a:lnTo>
                        <a:pt x="31" y="10"/>
                      </a:lnTo>
                      <a:lnTo>
                        <a:pt x="37" y="22"/>
                      </a:lnTo>
                      <a:lnTo>
                        <a:pt x="43" y="31"/>
                      </a:lnTo>
                    </a:path>
                  </a:pathLst>
                </a:custGeom>
                <a:solidFill>
                  <a:srgbClr val="037C03">
                    <a:alpha val="50000"/>
                  </a:srgbClr>
                </a:solidFill>
                <a:ln w="9525" cap="rnd">
                  <a:noFill/>
                  <a:round/>
                </a:ln>
                <a:effectLst/>
              </p:spPr>
              <p:txBody>
                <a:bodyPr/>
                <a:lstStyle/>
                <a:p>
                  <a:pPr marL="0" marR="0" lvl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1" lang="zh-CN" altLang="en-US" sz="2400" b="1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Times New Roman" panose="02020603050405020304" pitchFamily="18" charset="0"/>
                    <a:ea typeface="宋体" panose="02010600030101010101" pitchFamily="2" charset="-122"/>
                    <a:cs typeface="+mn-cs"/>
                  </a:endParaRPr>
                </a:p>
              </p:txBody>
            </p:sp>
            <p:grpSp>
              <p:nvGrpSpPr>
                <p:cNvPr id="1040" name="Group 25"/>
                <p:cNvGrpSpPr/>
                <p:nvPr/>
              </p:nvGrpSpPr>
              <p:grpSpPr>
                <a:xfrm>
                  <a:off x="1985" y="1419"/>
                  <a:ext cx="465" cy="349"/>
                  <a:chOff x="1985" y="1419"/>
                  <a:chExt cx="465" cy="349"/>
                </a:xfrm>
              </p:grpSpPr>
              <p:sp>
                <p:nvSpPr>
                  <p:cNvPr id="4" name="Freeform 26"/>
                  <p:cNvSpPr/>
                  <p:nvPr/>
                </p:nvSpPr>
                <p:spPr bwMode="ltGray">
                  <a:xfrm>
                    <a:off x="2030" y="1419"/>
                    <a:ext cx="420" cy="326"/>
                  </a:xfrm>
                  <a:custGeom>
                    <a:avLst/>
                    <a:gdLst/>
                    <a:ahLst/>
                    <a:cxnLst>
                      <a:cxn ang="0">
                        <a:pos x="159" y="41"/>
                      </a:cxn>
                      <a:cxn ang="0">
                        <a:pos x="193" y="13"/>
                      </a:cxn>
                      <a:cxn ang="0">
                        <a:pos x="233" y="2"/>
                      </a:cxn>
                      <a:cxn ang="0">
                        <a:pos x="279" y="2"/>
                      </a:cxn>
                      <a:cxn ang="0">
                        <a:pos x="290" y="6"/>
                      </a:cxn>
                      <a:cxn ang="0">
                        <a:pos x="260" y="14"/>
                      </a:cxn>
                      <a:cxn ang="0">
                        <a:pos x="225" y="25"/>
                      </a:cxn>
                      <a:cxn ang="0">
                        <a:pos x="186" y="52"/>
                      </a:cxn>
                      <a:cxn ang="0">
                        <a:pos x="183" y="89"/>
                      </a:cxn>
                      <a:cxn ang="0">
                        <a:pos x="240" y="66"/>
                      </a:cxn>
                      <a:cxn ang="0">
                        <a:pos x="288" y="64"/>
                      </a:cxn>
                      <a:cxn ang="0">
                        <a:pos x="338" y="69"/>
                      </a:cxn>
                      <a:cxn ang="0">
                        <a:pos x="397" y="75"/>
                      </a:cxn>
                      <a:cxn ang="0">
                        <a:pos x="398" y="76"/>
                      </a:cxn>
                      <a:cxn ang="0">
                        <a:pos x="341" y="79"/>
                      </a:cxn>
                      <a:cxn ang="0">
                        <a:pos x="288" y="80"/>
                      </a:cxn>
                      <a:cxn ang="0">
                        <a:pos x="242" y="86"/>
                      </a:cxn>
                      <a:cxn ang="0">
                        <a:pos x="191" y="98"/>
                      </a:cxn>
                      <a:cxn ang="0">
                        <a:pos x="212" y="118"/>
                      </a:cxn>
                      <a:cxn ang="0">
                        <a:pos x="227" y="136"/>
                      </a:cxn>
                      <a:cxn ang="0">
                        <a:pos x="175" y="119"/>
                      </a:cxn>
                      <a:cxn ang="0">
                        <a:pos x="165" y="129"/>
                      </a:cxn>
                      <a:cxn ang="0">
                        <a:pos x="221" y="138"/>
                      </a:cxn>
                      <a:cxn ang="0">
                        <a:pos x="269" y="150"/>
                      </a:cxn>
                      <a:cxn ang="0">
                        <a:pos x="306" y="181"/>
                      </a:cxn>
                      <a:cxn ang="0">
                        <a:pos x="335" y="223"/>
                      </a:cxn>
                      <a:cxn ang="0">
                        <a:pos x="329" y="231"/>
                      </a:cxn>
                      <a:cxn ang="0">
                        <a:pos x="290" y="204"/>
                      </a:cxn>
                      <a:cxn ang="0">
                        <a:pos x="248" y="174"/>
                      </a:cxn>
                      <a:cxn ang="0">
                        <a:pos x="202" y="154"/>
                      </a:cxn>
                      <a:cxn ang="0">
                        <a:pos x="173" y="148"/>
                      </a:cxn>
                      <a:cxn ang="0">
                        <a:pos x="196" y="181"/>
                      </a:cxn>
                      <a:cxn ang="0">
                        <a:pos x="227" y="223"/>
                      </a:cxn>
                      <a:cxn ang="0">
                        <a:pos x="244" y="262"/>
                      </a:cxn>
                      <a:cxn ang="0">
                        <a:pos x="243" y="299"/>
                      </a:cxn>
                      <a:cxn ang="0">
                        <a:pos x="222" y="259"/>
                      </a:cxn>
                      <a:cxn ang="0">
                        <a:pos x="199" y="215"/>
                      </a:cxn>
                      <a:cxn ang="0">
                        <a:pos x="173" y="177"/>
                      </a:cxn>
                      <a:cxn ang="0">
                        <a:pos x="150" y="142"/>
                      </a:cxn>
                      <a:cxn ang="0">
                        <a:pos x="109" y="162"/>
                      </a:cxn>
                      <a:cxn ang="0">
                        <a:pos x="77" y="210"/>
                      </a:cxn>
                      <a:cxn ang="0">
                        <a:pos x="49" y="260"/>
                      </a:cxn>
                      <a:cxn ang="0">
                        <a:pos x="18" y="306"/>
                      </a:cxn>
                      <a:cxn ang="0">
                        <a:pos x="8" y="301"/>
                      </a:cxn>
                      <a:cxn ang="0">
                        <a:pos x="45" y="243"/>
                      </a:cxn>
                      <a:cxn ang="0">
                        <a:pos x="78" y="198"/>
                      </a:cxn>
                      <a:cxn ang="0">
                        <a:pos x="107" y="154"/>
                      </a:cxn>
                      <a:cxn ang="0">
                        <a:pos x="132" y="120"/>
                      </a:cxn>
                      <a:cxn ang="0">
                        <a:pos x="95" y="79"/>
                      </a:cxn>
                      <a:cxn ang="0">
                        <a:pos x="42" y="57"/>
                      </a:cxn>
                      <a:cxn ang="0">
                        <a:pos x="19" y="45"/>
                      </a:cxn>
                      <a:cxn ang="0">
                        <a:pos x="60" y="58"/>
                      </a:cxn>
                      <a:cxn ang="0">
                        <a:pos x="116" y="86"/>
                      </a:cxn>
                    </a:cxnLst>
                    <a:rect l="0" t="0" r="r" b="b"/>
                    <a:pathLst>
                      <a:path w="420" h="326">
                        <a:moveTo>
                          <a:pt x="132" y="83"/>
                        </a:moveTo>
                        <a:lnTo>
                          <a:pt x="135" y="74"/>
                        </a:lnTo>
                        <a:lnTo>
                          <a:pt x="140" y="65"/>
                        </a:lnTo>
                        <a:lnTo>
                          <a:pt x="146" y="57"/>
                        </a:lnTo>
                        <a:lnTo>
                          <a:pt x="152" y="48"/>
                        </a:lnTo>
                        <a:lnTo>
                          <a:pt x="159" y="41"/>
                        </a:lnTo>
                        <a:lnTo>
                          <a:pt x="164" y="34"/>
                        </a:lnTo>
                        <a:lnTo>
                          <a:pt x="170" y="29"/>
                        </a:lnTo>
                        <a:lnTo>
                          <a:pt x="176" y="25"/>
                        </a:lnTo>
                        <a:lnTo>
                          <a:pt x="181" y="20"/>
                        </a:lnTo>
                        <a:lnTo>
                          <a:pt x="187" y="17"/>
                        </a:lnTo>
                        <a:lnTo>
                          <a:pt x="193" y="13"/>
                        </a:lnTo>
                        <a:lnTo>
                          <a:pt x="199" y="10"/>
                        </a:lnTo>
                        <a:lnTo>
                          <a:pt x="204" y="8"/>
                        </a:lnTo>
                        <a:lnTo>
                          <a:pt x="212" y="6"/>
                        </a:lnTo>
                        <a:lnTo>
                          <a:pt x="220" y="5"/>
                        </a:lnTo>
                        <a:lnTo>
                          <a:pt x="226" y="3"/>
                        </a:lnTo>
                        <a:lnTo>
                          <a:pt x="233" y="2"/>
                        </a:lnTo>
                        <a:lnTo>
                          <a:pt x="241" y="2"/>
                        </a:lnTo>
                        <a:lnTo>
                          <a:pt x="248" y="1"/>
                        </a:lnTo>
                        <a:lnTo>
                          <a:pt x="258" y="1"/>
                        </a:lnTo>
                        <a:lnTo>
                          <a:pt x="265" y="1"/>
                        </a:lnTo>
                        <a:lnTo>
                          <a:pt x="272" y="2"/>
                        </a:lnTo>
                        <a:lnTo>
                          <a:pt x="279" y="2"/>
                        </a:lnTo>
                        <a:lnTo>
                          <a:pt x="285" y="1"/>
                        </a:lnTo>
                        <a:lnTo>
                          <a:pt x="293" y="1"/>
                        </a:lnTo>
                        <a:lnTo>
                          <a:pt x="300" y="0"/>
                        </a:lnTo>
                        <a:lnTo>
                          <a:pt x="296" y="2"/>
                        </a:lnTo>
                        <a:lnTo>
                          <a:pt x="293" y="3"/>
                        </a:lnTo>
                        <a:lnTo>
                          <a:pt x="290" y="6"/>
                        </a:lnTo>
                        <a:lnTo>
                          <a:pt x="287" y="10"/>
                        </a:lnTo>
                        <a:lnTo>
                          <a:pt x="281" y="10"/>
                        </a:lnTo>
                        <a:lnTo>
                          <a:pt x="275" y="10"/>
                        </a:lnTo>
                        <a:lnTo>
                          <a:pt x="270" y="11"/>
                        </a:lnTo>
                        <a:lnTo>
                          <a:pt x="265" y="12"/>
                        </a:lnTo>
                        <a:lnTo>
                          <a:pt x="260" y="14"/>
                        </a:lnTo>
                        <a:lnTo>
                          <a:pt x="254" y="15"/>
                        </a:lnTo>
                        <a:lnTo>
                          <a:pt x="248" y="17"/>
                        </a:lnTo>
                        <a:lnTo>
                          <a:pt x="242" y="19"/>
                        </a:lnTo>
                        <a:lnTo>
                          <a:pt x="236" y="20"/>
                        </a:lnTo>
                        <a:lnTo>
                          <a:pt x="231" y="22"/>
                        </a:lnTo>
                        <a:lnTo>
                          <a:pt x="225" y="25"/>
                        </a:lnTo>
                        <a:lnTo>
                          <a:pt x="218" y="28"/>
                        </a:lnTo>
                        <a:lnTo>
                          <a:pt x="212" y="31"/>
                        </a:lnTo>
                        <a:lnTo>
                          <a:pt x="205" y="35"/>
                        </a:lnTo>
                        <a:lnTo>
                          <a:pt x="199" y="39"/>
                        </a:lnTo>
                        <a:lnTo>
                          <a:pt x="192" y="45"/>
                        </a:lnTo>
                        <a:lnTo>
                          <a:pt x="186" y="52"/>
                        </a:lnTo>
                        <a:lnTo>
                          <a:pt x="180" y="61"/>
                        </a:lnTo>
                        <a:lnTo>
                          <a:pt x="173" y="73"/>
                        </a:lnTo>
                        <a:lnTo>
                          <a:pt x="167" y="86"/>
                        </a:lnTo>
                        <a:lnTo>
                          <a:pt x="159" y="101"/>
                        </a:lnTo>
                        <a:lnTo>
                          <a:pt x="172" y="95"/>
                        </a:lnTo>
                        <a:lnTo>
                          <a:pt x="183" y="89"/>
                        </a:lnTo>
                        <a:lnTo>
                          <a:pt x="197" y="82"/>
                        </a:lnTo>
                        <a:lnTo>
                          <a:pt x="212" y="75"/>
                        </a:lnTo>
                        <a:lnTo>
                          <a:pt x="218" y="73"/>
                        </a:lnTo>
                        <a:lnTo>
                          <a:pt x="225" y="70"/>
                        </a:lnTo>
                        <a:lnTo>
                          <a:pt x="232" y="69"/>
                        </a:lnTo>
                        <a:lnTo>
                          <a:pt x="240" y="66"/>
                        </a:lnTo>
                        <a:lnTo>
                          <a:pt x="249" y="65"/>
                        </a:lnTo>
                        <a:lnTo>
                          <a:pt x="256" y="64"/>
                        </a:lnTo>
                        <a:lnTo>
                          <a:pt x="263" y="64"/>
                        </a:lnTo>
                        <a:lnTo>
                          <a:pt x="272" y="63"/>
                        </a:lnTo>
                        <a:lnTo>
                          <a:pt x="281" y="64"/>
                        </a:lnTo>
                        <a:lnTo>
                          <a:pt x="288" y="64"/>
                        </a:lnTo>
                        <a:lnTo>
                          <a:pt x="297" y="65"/>
                        </a:lnTo>
                        <a:lnTo>
                          <a:pt x="305" y="65"/>
                        </a:lnTo>
                        <a:lnTo>
                          <a:pt x="313" y="66"/>
                        </a:lnTo>
                        <a:lnTo>
                          <a:pt x="321" y="67"/>
                        </a:lnTo>
                        <a:lnTo>
                          <a:pt x="329" y="68"/>
                        </a:lnTo>
                        <a:lnTo>
                          <a:pt x="338" y="69"/>
                        </a:lnTo>
                        <a:lnTo>
                          <a:pt x="346" y="69"/>
                        </a:lnTo>
                        <a:lnTo>
                          <a:pt x="354" y="70"/>
                        </a:lnTo>
                        <a:lnTo>
                          <a:pt x="364" y="71"/>
                        </a:lnTo>
                        <a:lnTo>
                          <a:pt x="374" y="72"/>
                        </a:lnTo>
                        <a:lnTo>
                          <a:pt x="383" y="74"/>
                        </a:lnTo>
                        <a:lnTo>
                          <a:pt x="397" y="75"/>
                        </a:lnTo>
                        <a:lnTo>
                          <a:pt x="402" y="75"/>
                        </a:lnTo>
                        <a:lnTo>
                          <a:pt x="406" y="75"/>
                        </a:lnTo>
                        <a:lnTo>
                          <a:pt x="411" y="77"/>
                        </a:lnTo>
                        <a:lnTo>
                          <a:pt x="419" y="80"/>
                        </a:lnTo>
                        <a:lnTo>
                          <a:pt x="404" y="77"/>
                        </a:lnTo>
                        <a:lnTo>
                          <a:pt x="398" y="76"/>
                        </a:lnTo>
                        <a:lnTo>
                          <a:pt x="392" y="76"/>
                        </a:lnTo>
                        <a:lnTo>
                          <a:pt x="379" y="77"/>
                        </a:lnTo>
                        <a:lnTo>
                          <a:pt x="370" y="78"/>
                        </a:lnTo>
                        <a:lnTo>
                          <a:pt x="360" y="78"/>
                        </a:lnTo>
                        <a:lnTo>
                          <a:pt x="350" y="78"/>
                        </a:lnTo>
                        <a:lnTo>
                          <a:pt x="341" y="79"/>
                        </a:lnTo>
                        <a:lnTo>
                          <a:pt x="332" y="79"/>
                        </a:lnTo>
                        <a:lnTo>
                          <a:pt x="325" y="78"/>
                        </a:lnTo>
                        <a:lnTo>
                          <a:pt x="315" y="78"/>
                        </a:lnTo>
                        <a:lnTo>
                          <a:pt x="305" y="78"/>
                        </a:lnTo>
                        <a:lnTo>
                          <a:pt x="296" y="79"/>
                        </a:lnTo>
                        <a:lnTo>
                          <a:pt x="288" y="80"/>
                        </a:lnTo>
                        <a:lnTo>
                          <a:pt x="279" y="80"/>
                        </a:lnTo>
                        <a:lnTo>
                          <a:pt x="272" y="80"/>
                        </a:lnTo>
                        <a:lnTo>
                          <a:pt x="264" y="81"/>
                        </a:lnTo>
                        <a:lnTo>
                          <a:pt x="256" y="83"/>
                        </a:lnTo>
                        <a:lnTo>
                          <a:pt x="249" y="84"/>
                        </a:lnTo>
                        <a:lnTo>
                          <a:pt x="242" y="86"/>
                        </a:lnTo>
                        <a:lnTo>
                          <a:pt x="235" y="87"/>
                        </a:lnTo>
                        <a:lnTo>
                          <a:pt x="227" y="89"/>
                        </a:lnTo>
                        <a:lnTo>
                          <a:pt x="219" y="92"/>
                        </a:lnTo>
                        <a:lnTo>
                          <a:pt x="212" y="93"/>
                        </a:lnTo>
                        <a:lnTo>
                          <a:pt x="199" y="97"/>
                        </a:lnTo>
                        <a:lnTo>
                          <a:pt x="191" y="98"/>
                        </a:lnTo>
                        <a:lnTo>
                          <a:pt x="180" y="104"/>
                        </a:lnTo>
                        <a:lnTo>
                          <a:pt x="164" y="109"/>
                        </a:lnTo>
                        <a:lnTo>
                          <a:pt x="180" y="111"/>
                        </a:lnTo>
                        <a:lnTo>
                          <a:pt x="199" y="112"/>
                        </a:lnTo>
                        <a:lnTo>
                          <a:pt x="203" y="113"/>
                        </a:lnTo>
                        <a:lnTo>
                          <a:pt x="212" y="118"/>
                        </a:lnTo>
                        <a:lnTo>
                          <a:pt x="217" y="120"/>
                        </a:lnTo>
                        <a:lnTo>
                          <a:pt x="223" y="123"/>
                        </a:lnTo>
                        <a:lnTo>
                          <a:pt x="224" y="125"/>
                        </a:lnTo>
                        <a:lnTo>
                          <a:pt x="227" y="130"/>
                        </a:lnTo>
                        <a:lnTo>
                          <a:pt x="233" y="140"/>
                        </a:lnTo>
                        <a:lnTo>
                          <a:pt x="227" y="136"/>
                        </a:lnTo>
                        <a:lnTo>
                          <a:pt x="219" y="131"/>
                        </a:lnTo>
                        <a:lnTo>
                          <a:pt x="212" y="129"/>
                        </a:lnTo>
                        <a:lnTo>
                          <a:pt x="199" y="125"/>
                        </a:lnTo>
                        <a:lnTo>
                          <a:pt x="190" y="123"/>
                        </a:lnTo>
                        <a:lnTo>
                          <a:pt x="180" y="120"/>
                        </a:lnTo>
                        <a:lnTo>
                          <a:pt x="175" y="119"/>
                        </a:lnTo>
                        <a:lnTo>
                          <a:pt x="165" y="120"/>
                        </a:lnTo>
                        <a:lnTo>
                          <a:pt x="158" y="122"/>
                        </a:lnTo>
                        <a:lnTo>
                          <a:pt x="148" y="123"/>
                        </a:lnTo>
                        <a:lnTo>
                          <a:pt x="153" y="125"/>
                        </a:lnTo>
                        <a:lnTo>
                          <a:pt x="158" y="127"/>
                        </a:lnTo>
                        <a:lnTo>
                          <a:pt x="165" y="129"/>
                        </a:lnTo>
                        <a:lnTo>
                          <a:pt x="173" y="129"/>
                        </a:lnTo>
                        <a:lnTo>
                          <a:pt x="186" y="129"/>
                        </a:lnTo>
                        <a:lnTo>
                          <a:pt x="194" y="131"/>
                        </a:lnTo>
                        <a:lnTo>
                          <a:pt x="204" y="133"/>
                        </a:lnTo>
                        <a:lnTo>
                          <a:pt x="212" y="136"/>
                        </a:lnTo>
                        <a:lnTo>
                          <a:pt x="221" y="138"/>
                        </a:lnTo>
                        <a:lnTo>
                          <a:pt x="231" y="141"/>
                        </a:lnTo>
                        <a:lnTo>
                          <a:pt x="240" y="143"/>
                        </a:lnTo>
                        <a:lnTo>
                          <a:pt x="248" y="145"/>
                        </a:lnTo>
                        <a:lnTo>
                          <a:pt x="254" y="146"/>
                        </a:lnTo>
                        <a:lnTo>
                          <a:pt x="261" y="148"/>
                        </a:lnTo>
                        <a:lnTo>
                          <a:pt x="269" y="150"/>
                        </a:lnTo>
                        <a:lnTo>
                          <a:pt x="277" y="154"/>
                        </a:lnTo>
                        <a:lnTo>
                          <a:pt x="285" y="158"/>
                        </a:lnTo>
                        <a:lnTo>
                          <a:pt x="289" y="160"/>
                        </a:lnTo>
                        <a:lnTo>
                          <a:pt x="295" y="167"/>
                        </a:lnTo>
                        <a:lnTo>
                          <a:pt x="302" y="174"/>
                        </a:lnTo>
                        <a:lnTo>
                          <a:pt x="306" y="181"/>
                        </a:lnTo>
                        <a:lnTo>
                          <a:pt x="311" y="188"/>
                        </a:lnTo>
                        <a:lnTo>
                          <a:pt x="316" y="195"/>
                        </a:lnTo>
                        <a:lnTo>
                          <a:pt x="320" y="202"/>
                        </a:lnTo>
                        <a:lnTo>
                          <a:pt x="325" y="208"/>
                        </a:lnTo>
                        <a:lnTo>
                          <a:pt x="329" y="215"/>
                        </a:lnTo>
                        <a:lnTo>
                          <a:pt x="335" y="223"/>
                        </a:lnTo>
                        <a:lnTo>
                          <a:pt x="339" y="232"/>
                        </a:lnTo>
                        <a:lnTo>
                          <a:pt x="345" y="238"/>
                        </a:lnTo>
                        <a:lnTo>
                          <a:pt x="351" y="246"/>
                        </a:lnTo>
                        <a:lnTo>
                          <a:pt x="343" y="240"/>
                        </a:lnTo>
                        <a:lnTo>
                          <a:pt x="337" y="236"/>
                        </a:lnTo>
                        <a:lnTo>
                          <a:pt x="329" y="231"/>
                        </a:lnTo>
                        <a:lnTo>
                          <a:pt x="321" y="225"/>
                        </a:lnTo>
                        <a:lnTo>
                          <a:pt x="315" y="220"/>
                        </a:lnTo>
                        <a:lnTo>
                          <a:pt x="309" y="215"/>
                        </a:lnTo>
                        <a:lnTo>
                          <a:pt x="303" y="212"/>
                        </a:lnTo>
                        <a:lnTo>
                          <a:pt x="297" y="208"/>
                        </a:lnTo>
                        <a:lnTo>
                          <a:pt x="290" y="204"/>
                        </a:lnTo>
                        <a:lnTo>
                          <a:pt x="284" y="200"/>
                        </a:lnTo>
                        <a:lnTo>
                          <a:pt x="278" y="196"/>
                        </a:lnTo>
                        <a:lnTo>
                          <a:pt x="271" y="191"/>
                        </a:lnTo>
                        <a:lnTo>
                          <a:pt x="263" y="186"/>
                        </a:lnTo>
                        <a:lnTo>
                          <a:pt x="255" y="179"/>
                        </a:lnTo>
                        <a:lnTo>
                          <a:pt x="248" y="174"/>
                        </a:lnTo>
                        <a:lnTo>
                          <a:pt x="241" y="170"/>
                        </a:lnTo>
                        <a:lnTo>
                          <a:pt x="234" y="166"/>
                        </a:lnTo>
                        <a:lnTo>
                          <a:pt x="226" y="162"/>
                        </a:lnTo>
                        <a:lnTo>
                          <a:pt x="219" y="159"/>
                        </a:lnTo>
                        <a:lnTo>
                          <a:pt x="212" y="157"/>
                        </a:lnTo>
                        <a:lnTo>
                          <a:pt x="202" y="154"/>
                        </a:lnTo>
                        <a:lnTo>
                          <a:pt x="192" y="151"/>
                        </a:lnTo>
                        <a:lnTo>
                          <a:pt x="185" y="150"/>
                        </a:lnTo>
                        <a:lnTo>
                          <a:pt x="178" y="147"/>
                        </a:lnTo>
                        <a:lnTo>
                          <a:pt x="167" y="142"/>
                        </a:lnTo>
                        <a:lnTo>
                          <a:pt x="156" y="137"/>
                        </a:lnTo>
                        <a:lnTo>
                          <a:pt x="173" y="148"/>
                        </a:lnTo>
                        <a:lnTo>
                          <a:pt x="174" y="150"/>
                        </a:lnTo>
                        <a:lnTo>
                          <a:pt x="178" y="155"/>
                        </a:lnTo>
                        <a:lnTo>
                          <a:pt x="182" y="160"/>
                        </a:lnTo>
                        <a:lnTo>
                          <a:pt x="187" y="167"/>
                        </a:lnTo>
                        <a:lnTo>
                          <a:pt x="192" y="173"/>
                        </a:lnTo>
                        <a:lnTo>
                          <a:pt x="196" y="181"/>
                        </a:lnTo>
                        <a:lnTo>
                          <a:pt x="202" y="188"/>
                        </a:lnTo>
                        <a:lnTo>
                          <a:pt x="207" y="194"/>
                        </a:lnTo>
                        <a:lnTo>
                          <a:pt x="212" y="200"/>
                        </a:lnTo>
                        <a:lnTo>
                          <a:pt x="216" y="207"/>
                        </a:lnTo>
                        <a:lnTo>
                          <a:pt x="223" y="216"/>
                        </a:lnTo>
                        <a:lnTo>
                          <a:pt x="227" y="223"/>
                        </a:lnTo>
                        <a:lnTo>
                          <a:pt x="231" y="229"/>
                        </a:lnTo>
                        <a:lnTo>
                          <a:pt x="235" y="236"/>
                        </a:lnTo>
                        <a:lnTo>
                          <a:pt x="238" y="243"/>
                        </a:lnTo>
                        <a:lnTo>
                          <a:pt x="241" y="250"/>
                        </a:lnTo>
                        <a:lnTo>
                          <a:pt x="243" y="255"/>
                        </a:lnTo>
                        <a:lnTo>
                          <a:pt x="244" y="262"/>
                        </a:lnTo>
                        <a:lnTo>
                          <a:pt x="245" y="272"/>
                        </a:lnTo>
                        <a:lnTo>
                          <a:pt x="246" y="281"/>
                        </a:lnTo>
                        <a:lnTo>
                          <a:pt x="247" y="290"/>
                        </a:lnTo>
                        <a:lnTo>
                          <a:pt x="249" y="299"/>
                        </a:lnTo>
                        <a:lnTo>
                          <a:pt x="250" y="308"/>
                        </a:lnTo>
                        <a:lnTo>
                          <a:pt x="243" y="299"/>
                        </a:lnTo>
                        <a:lnTo>
                          <a:pt x="238" y="292"/>
                        </a:lnTo>
                        <a:lnTo>
                          <a:pt x="233" y="286"/>
                        </a:lnTo>
                        <a:lnTo>
                          <a:pt x="231" y="281"/>
                        </a:lnTo>
                        <a:lnTo>
                          <a:pt x="227" y="274"/>
                        </a:lnTo>
                        <a:lnTo>
                          <a:pt x="225" y="267"/>
                        </a:lnTo>
                        <a:lnTo>
                          <a:pt x="222" y="259"/>
                        </a:lnTo>
                        <a:lnTo>
                          <a:pt x="218" y="251"/>
                        </a:lnTo>
                        <a:lnTo>
                          <a:pt x="214" y="242"/>
                        </a:lnTo>
                        <a:lnTo>
                          <a:pt x="211" y="235"/>
                        </a:lnTo>
                        <a:lnTo>
                          <a:pt x="207" y="227"/>
                        </a:lnTo>
                        <a:lnTo>
                          <a:pt x="202" y="220"/>
                        </a:lnTo>
                        <a:lnTo>
                          <a:pt x="199" y="215"/>
                        </a:lnTo>
                        <a:lnTo>
                          <a:pt x="193" y="208"/>
                        </a:lnTo>
                        <a:lnTo>
                          <a:pt x="187" y="201"/>
                        </a:lnTo>
                        <a:lnTo>
                          <a:pt x="182" y="196"/>
                        </a:lnTo>
                        <a:lnTo>
                          <a:pt x="177" y="190"/>
                        </a:lnTo>
                        <a:lnTo>
                          <a:pt x="176" y="184"/>
                        </a:lnTo>
                        <a:lnTo>
                          <a:pt x="173" y="177"/>
                        </a:lnTo>
                        <a:lnTo>
                          <a:pt x="169" y="170"/>
                        </a:lnTo>
                        <a:lnTo>
                          <a:pt x="166" y="163"/>
                        </a:lnTo>
                        <a:lnTo>
                          <a:pt x="164" y="161"/>
                        </a:lnTo>
                        <a:lnTo>
                          <a:pt x="158" y="154"/>
                        </a:lnTo>
                        <a:lnTo>
                          <a:pt x="154" y="148"/>
                        </a:lnTo>
                        <a:lnTo>
                          <a:pt x="150" y="142"/>
                        </a:lnTo>
                        <a:lnTo>
                          <a:pt x="145" y="136"/>
                        </a:lnTo>
                        <a:lnTo>
                          <a:pt x="138" y="140"/>
                        </a:lnTo>
                        <a:lnTo>
                          <a:pt x="131" y="144"/>
                        </a:lnTo>
                        <a:lnTo>
                          <a:pt x="123" y="151"/>
                        </a:lnTo>
                        <a:lnTo>
                          <a:pt x="115" y="156"/>
                        </a:lnTo>
                        <a:lnTo>
                          <a:pt x="109" y="162"/>
                        </a:lnTo>
                        <a:lnTo>
                          <a:pt x="105" y="168"/>
                        </a:lnTo>
                        <a:lnTo>
                          <a:pt x="99" y="176"/>
                        </a:lnTo>
                        <a:lnTo>
                          <a:pt x="93" y="186"/>
                        </a:lnTo>
                        <a:lnTo>
                          <a:pt x="87" y="193"/>
                        </a:lnTo>
                        <a:lnTo>
                          <a:pt x="81" y="202"/>
                        </a:lnTo>
                        <a:lnTo>
                          <a:pt x="77" y="210"/>
                        </a:lnTo>
                        <a:lnTo>
                          <a:pt x="72" y="218"/>
                        </a:lnTo>
                        <a:lnTo>
                          <a:pt x="67" y="226"/>
                        </a:lnTo>
                        <a:lnTo>
                          <a:pt x="64" y="233"/>
                        </a:lnTo>
                        <a:lnTo>
                          <a:pt x="59" y="242"/>
                        </a:lnTo>
                        <a:lnTo>
                          <a:pt x="55" y="250"/>
                        </a:lnTo>
                        <a:lnTo>
                          <a:pt x="49" y="260"/>
                        </a:lnTo>
                        <a:lnTo>
                          <a:pt x="43" y="269"/>
                        </a:lnTo>
                        <a:lnTo>
                          <a:pt x="37" y="280"/>
                        </a:lnTo>
                        <a:lnTo>
                          <a:pt x="31" y="289"/>
                        </a:lnTo>
                        <a:lnTo>
                          <a:pt x="27" y="294"/>
                        </a:lnTo>
                        <a:lnTo>
                          <a:pt x="22" y="300"/>
                        </a:lnTo>
                        <a:lnTo>
                          <a:pt x="18" y="306"/>
                        </a:lnTo>
                        <a:lnTo>
                          <a:pt x="12" y="312"/>
                        </a:lnTo>
                        <a:lnTo>
                          <a:pt x="7" y="317"/>
                        </a:lnTo>
                        <a:lnTo>
                          <a:pt x="0" y="325"/>
                        </a:lnTo>
                        <a:lnTo>
                          <a:pt x="2" y="316"/>
                        </a:lnTo>
                        <a:lnTo>
                          <a:pt x="4" y="309"/>
                        </a:lnTo>
                        <a:lnTo>
                          <a:pt x="8" y="301"/>
                        </a:lnTo>
                        <a:lnTo>
                          <a:pt x="12" y="294"/>
                        </a:lnTo>
                        <a:lnTo>
                          <a:pt x="19" y="284"/>
                        </a:lnTo>
                        <a:lnTo>
                          <a:pt x="26" y="274"/>
                        </a:lnTo>
                        <a:lnTo>
                          <a:pt x="33" y="262"/>
                        </a:lnTo>
                        <a:lnTo>
                          <a:pt x="39" y="253"/>
                        </a:lnTo>
                        <a:lnTo>
                          <a:pt x="45" y="243"/>
                        </a:lnTo>
                        <a:lnTo>
                          <a:pt x="51" y="235"/>
                        </a:lnTo>
                        <a:lnTo>
                          <a:pt x="56" y="227"/>
                        </a:lnTo>
                        <a:lnTo>
                          <a:pt x="61" y="220"/>
                        </a:lnTo>
                        <a:lnTo>
                          <a:pt x="66" y="214"/>
                        </a:lnTo>
                        <a:lnTo>
                          <a:pt x="72" y="206"/>
                        </a:lnTo>
                        <a:lnTo>
                          <a:pt x="78" y="198"/>
                        </a:lnTo>
                        <a:lnTo>
                          <a:pt x="84" y="190"/>
                        </a:lnTo>
                        <a:lnTo>
                          <a:pt x="90" y="181"/>
                        </a:lnTo>
                        <a:lnTo>
                          <a:pt x="95" y="174"/>
                        </a:lnTo>
                        <a:lnTo>
                          <a:pt x="101" y="166"/>
                        </a:lnTo>
                        <a:lnTo>
                          <a:pt x="104" y="160"/>
                        </a:lnTo>
                        <a:lnTo>
                          <a:pt x="107" y="154"/>
                        </a:lnTo>
                        <a:lnTo>
                          <a:pt x="109" y="149"/>
                        </a:lnTo>
                        <a:lnTo>
                          <a:pt x="112" y="143"/>
                        </a:lnTo>
                        <a:lnTo>
                          <a:pt x="116" y="138"/>
                        </a:lnTo>
                        <a:lnTo>
                          <a:pt x="122" y="131"/>
                        </a:lnTo>
                        <a:lnTo>
                          <a:pt x="128" y="125"/>
                        </a:lnTo>
                        <a:lnTo>
                          <a:pt x="132" y="120"/>
                        </a:lnTo>
                        <a:lnTo>
                          <a:pt x="137" y="114"/>
                        </a:lnTo>
                        <a:lnTo>
                          <a:pt x="135" y="109"/>
                        </a:lnTo>
                        <a:lnTo>
                          <a:pt x="133" y="101"/>
                        </a:lnTo>
                        <a:lnTo>
                          <a:pt x="121" y="97"/>
                        </a:lnTo>
                        <a:lnTo>
                          <a:pt x="108" y="88"/>
                        </a:lnTo>
                        <a:lnTo>
                          <a:pt x="95" y="79"/>
                        </a:lnTo>
                        <a:lnTo>
                          <a:pt x="87" y="74"/>
                        </a:lnTo>
                        <a:lnTo>
                          <a:pt x="81" y="71"/>
                        </a:lnTo>
                        <a:lnTo>
                          <a:pt x="71" y="66"/>
                        </a:lnTo>
                        <a:lnTo>
                          <a:pt x="61" y="63"/>
                        </a:lnTo>
                        <a:lnTo>
                          <a:pt x="50" y="60"/>
                        </a:lnTo>
                        <a:lnTo>
                          <a:pt x="42" y="57"/>
                        </a:lnTo>
                        <a:lnTo>
                          <a:pt x="32" y="53"/>
                        </a:lnTo>
                        <a:lnTo>
                          <a:pt x="23" y="51"/>
                        </a:lnTo>
                        <a:lnTo>
                          <a:pt x="14" y="49"/>
                        </a:lnTo>
                        <a:lnTo>
                          <a:pt x="7" y="47"/>
                        </a:lnTo>
                        <a:lnTo>
                          <a:pt x="14" y="46"/>
                        </a:lnTo>
                        <a:lnTo>
                          <a:pt x="19" y="45"/>
                        </a:lnTo>
                        <a:lnTo>
                          <a:pt x="23" y="44"/>
                        </a:lnTo>
                        <a:lnTo>
                          <a:pt x="28" y="44"/>
                        </a:lnTo>
                        <a:lnTo>
                          <a:pt x="33" y="44"/>
                        </a:lnTo>
                        <a:lnTo>
                          <a:pt x="43" y="49"/>
                        </a:lnTo>
                        <a:lnTo>
                          <a:pt x="51" y="53"/>
                        </a:lnTo>
                        <a:lnTo>
                          <a:pt x="60" y="58"/>
                        </a:lnTo>
                        <a:lnTo>
                          <a:pt x="69" y="63"/>
                        </a:lnTo>
                        <a:lnTo>
                          <a:pt x="79" y="68"/>
                        </a:lnTo>
                        <a:lnTo>
                          <a:pt x="89" y="74"/>
                        </a:lnTo>
                        <a:lnTo>
                          <a:pt x="96" y="77"/>
                        </a:lnTo>
                        <a:lnTo>
                          <a:pt x="109" y="84"/>
                        </a:lnTo>
                        <a:lnTo>
                          <a:pt x="116" y="86"/>
                        </a:lnTo>
                        <a:lnTo>
                          <a:pt x="122" y="85"/>
                        </a:lnTo>
                        <a:lnTo>
                          <a:pt x="127" y="84"/>
                        </a:lnTo>
                        <a:lnTo>
                          <a:pt x="132" y="83"/>
                        </a:lnTo>
                      </a:path>
                    </a:pathLst>
                  </a:custGeom>
                  <a:solidFill>
                    <a:srgbClr val="037C03">
                      <a:alpha val="50000"/>
                    </a:srgbClr>
                  </a:solidFill>
                  <a:ln w="9525" cap="rnd">
                    <a:noFill/>
                    <a:round/>
                  </a:ln>
                  <a:effectLst/>
                </p:spPr>
                <p:txBody>
                  <a:bodyPr/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1" lang="zh-CN" altLang="en-US" sz="2400" b="1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宋体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1051" name="Freeform 27"/>
                  <p:cNvSpPr/>
                  <p:nvPr/>
                </p:nvSpPr>
                <p:spPr bwMode="ltGray">
                  <a:xfrm>
                    <a:off x="2175" y="1585"/>
                    <a:ext cx="38" cy="181"/>
                  </a:xfrm>
                  <a:custGeom>
                    <a:avLst/>
                    <a:gdLst/>
                    <a:ahLst/>
                    <a:cxnLst>
                      <a:cxn ang="0">
                        <a:pos x="20" y="0"/>
                      </a:cxn>
                      <a:cxn ang="0">
                        <a:pos x="24" y="8"/>
                      </a:cxn>
                      <a:cxn ang="0">
                        <a:pos x="27" y="14"/>
                      </a:cxn>
                      <a:cxn ang="0">
                        <a:pos x="33" y="22"/>
                      </a:cxn>
                      <a:cxn ang="0">
                        <a:pos x="35" y="30"/>
                      </a:cxn>
                      <a:cxn ang="0">
                        <a:pos x="36" y="41"/>
                      </a:cxn>
                      <a:cxn ang="0">
                        <a:pos x="36" y="53"/>
                      </a:cxn>
                      <a:cxn ang="0">
                        <a:pos x="37" y="61"/>
                      </a:cxn>
                      <a:cxn ang="0">
                        <a:pos x="36" y="70"/>
                      </a:cxn>
                      <a:cxn ang="0">
                        <a:pos x="35" y="81"/>
                      </a:cxn>
                      <a:cxn ang="0">
                        <a:pos x="33" y="91"/>
                      </a:cxn>
                      <a:cxn ang="0">
                        <a:pos x="30" y="106"/>
                      </a:cxn>
                      <a:cxn ang="0">
                        <a:pos x="28" y="114"/>
                      </a:cxn>
                      <a:cxn ang="0">
                        <a:pos x="23" y="124"/>
                      </a:cxn>
                      <a:cxn ang="0">
                        <a:pos x="17" y="135"/>
                      </a:cxn>
                      <a:cxn ang="0">
                        <a:pos x="12" y="145"/>
                      </a:cxn>
                      <a:cxn ang="0">
                        <a:pos x="7" y="155"/>
                      </a:cxn>
                      <a:cxn ang="0">
                        <a:pos x="3" y="163"/>
                      </a:cxn>
                      <a:cxn ang="0">
                        <a:pos x="0" y="180"/>
                      </a:cxn>
                      <a:cxn ang="0">
                        <a:pos x="1" y="163"/>
                      </a:cxn>
                      <a:cxn ang="0">
                        <a:pos x="3" y="152"/>
                      </a:cxn>
                      <a:cxn ang="0">
                        <a:pos x="4" y="141"/>
                      </a:cxn>
                      <a:cxn ang="0">
                        <a:pos x="5" y="130"/>
                      </a:cxn>
                      <a:cxn ang="0">
                        <a:pos x="7" y="116"/>
                      </a:cxn>
                      <a:cxn ang="0">
                        <a:pos x="9" y="106"/>
                      </a:cxn>
                      <a:cxn ang="0">
                        <a:pos x="12" y="96"/>
                      </a:cxn>
                      <a:cxn ang="0">
                        <a:pos x="15" y="87"/>
                      </a:cxn>
                      <a:cxn ang="0">
                        <a:pos x="17" y="77"/>
                      </a:cxn>
                      <a:cxn ang="0">
                        <a:pos x="20" y="67"/>
                      </a:cxn>
                      <a:cxn ang="0">
                        <a:pos x="21" y="57"/>
                      </a:cxn>
                      <a:cxn ang="0">
                        <a:pos x="22" y="49"/>
                      </a:cxn>
                      <a:cxn ang="0">
                        <a:pos x="23" y="39"/>
                      </a:cxn>
                      <a:cxn ang="0">
                        <a:pos x="23" y="28"/>
                      </a:cxn>
                      <a:cxn ang="0">
                        <a:pos x="23" y="14"/>
                      </a:cxn>
                      <a:cxn ang="0">
                        <a:pos x="22" y="8"/>
                      </a:cxn>
                      <a:cxn ang="0">
                        <a:pos x="20" y="0"/>
                      </a:cxn>
                    </a:cxnLst>
                    <a:rect l="0" t="0" r="r" b="b"/>
                    <a:pathLst>
                      <a:path w="38" h="181">
                        <a:moveTo>
                          <a:pt x="20" y="0"/>
                        </a:moveTo>
                        <a:lnTo>
                          <a:pt x="24" y="8"/>
                        </a:lnTo>
                        <a:lnTo>
                          <a:pt x="27" y="14"/>
                        </a:lnTo>
                        <a:lnTo>
                          <a:pt x="33" y="22"/>
                        </a:lnTo>
                        <a:lnTo>
                          <a:pt x="35" y="30"/>
                        </a:lnTo>
                        <a:lnTo>
                          <a:pt x="36" y="41"/>
                        </a:lnTo>
                        <a:lnTo>
                          <a:pt x="36" y="53"/>
                        </a:lnTo>
                        <a:lnTo>
                          <a:pt x="37" y="61"/>
                        </a:lnTo>
                        <a:lnTo>
                          <a:pt x="36" y="70"/>
                        </a:lnTo>
                        <a:lnTo>
                          <a:pt x="35" y="81"/>
                        </a:lnTo>
                        <a:lnTo>
                          <a:pt x="33" y="91"/>
                        </a:lnTo>
                        <a:lnTo>
                          <a:pt x="30" y="106"/>
                        </a:lnTo>
                        <a:lnTo>
                          <a:pt x="28" y="114"/>
                        </a:lnTo>
                        <a:lnTo>
                          <a:pt x="23" y="124"/>
                        </a:lnTo>
                        <a:lnTo>
                          <a:pt x="17" y="135"/>
                        </a:lnTo>
                        <a:lnTo>
                          <a:pt x="12" y="145"/>
                        </a:lnTo>
                        <a:lnTo>
                          <a:pt x="7" y="155"/>
                        </a:lnTo>
                        <a:lnTo>
                          <a:pt x="3" y="163"/>
                        </a:lnTo>
                        <a:lnTo>
                          <a:pt x="0" y="180"/>
                        </a:lnTo>
                        <a:lnTo>
                          <a:pt x="1" y="163"/>
                        </a:lnTo>
                        <a:lnTo>
                          <a:pt x="3" y="152"/>
                        </a:lnTo>
                        <a:lnTo>
                          <a:pt x="4" y="141"/>
                        </a:lnTo>
                        <a:lnTo>
                          <a:pt x="5" y="130"/>
                        </a:lnTo>
                        <a:lnTo>
                          <a:pt x="7" y="116"/>
                        </a:lnTo>
                        <a:lnTo>
                          <a:pt x="9" y="106"/>
                        </a:lnTo>
                        <a:lnTo>
                          <a:pt x="12" y="96"/>
                        </a:lnTo>
                        <a:lnTo>
                          <a:pt x="15" y="87"/>
                        </a:lnTo>
                        <a:lnTo>
                          <a:pt x="17" y="77"/>
                        </a:lnTo>
                        <a:lnTo>
                          <a:pt x="20" y="67"/>
                        </a:lnTo>
                        <a:lnTo>
                          <a:pt x="21" y="57"/>
                        </a:lnTo>
                        <a:lnTo>
                          <a:pt x="22" y="49"/>
                        </a:lnTo>
                        <a:lnTo>
                          <a:pt x="23" y="39"/>
                        </a:lnTo>
                        <a:lnTo>
                          <a:pt x="23" y="28"/>
                        </a:lnTo>
                        <a:lnTo>
                          <a:pt x="23" y="14"/>
                        </a:lnTo>
                        <a:lnTo>
                          <a:pt x="22" y="8"/>
                        </a:lnTo>
                        <a:lnTo>
                          <a:pt x="20" y="0"/>
                        </a:lnTo>
                      </a:path>
                    </a:pathLst>
                  </a:custGeom>
                  <a:solidFill>
                    <a:srgbClr val="037C03">
                      <a:alpha val="50000"/>
                    </a:srgbClr>
                  </a:solidFill>
                  <a:ln w="9525" cap="rnd">
                    <a:noFill/>
                    <a:round/>
                  </a:ln>
                  <a:effectLst/>
                </p:spPr>
                <p:txBody>
                  <a:bodyPr/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1" lang="zh-CN" altLang="en-US" sz="2400" b="1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宋体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1052" name="Freeform 28"/>
                  <p:cNvSpPr/>
                  <p:nvPr/>
                </p:nvSpPr>
                <p:spPr bwMode="ltGray">
                  <a:xfrm>
                    <a:off x="1991" y="1486"/>
                    <a:ext cx="168" cy="48"/>
                  </a:xfrm>
                  <a:custGeom>
                    <a:avLst/>
                    <a:gdLst/>
                    <a:ahLst/>
                    <a:cxnLst>
                      <a:cxn ang="0">
                        <a:pos x="167" y="47"/>
                      </a:cxn>
                      <a:cxn ang="0">
                        <a:pos x="164" y="38"/>
                      </a:cxn>
                      <a:cxn ang="0">
                        <a:pos x="160" y="31"/>
                      </a:cxn>
                      <a:cxn ang="0">
                        <a:pos x="157" y="30"/>
                      </a:cxn>
                      <a:cxn ang="0">
                        <a:pos x="150" y="28"/>
                      </a:cxn>
                      <a:cxn ang="0">
                        <a:pos x="144" y="26"/>
                      </a:cxn>
                      <a:cxn ang="0">
                        <a:pos x="137" y="28"/>
                      </a:cxn>
                      <a:cxn ang="0">
                        <a:pos x="130" y="29"/>
                      </a:cxn>
                      <a:cxn ang="0">
                        <a:pos x="121" y="25"/>
                      </a:cxn>
                      <a:cxn ang="0">
                        <a:pos x="109" y="21"/>
                      </a:cxn>
                      <a:cxn ang="0">
                        <a:pos x="98" y="17"/>
                      </a:cxn>
                      <a:cxn ang="0">
                        <a:pos x="91" y="15"/>
                      </a:cxn>
                      <a:cxn ang="0">
                        <a:pos x="78" y="12"/>
                      </a:cxn>
                      <a:cxn ang="0">
                        <a:pos x="66" y="8"/>
                      </a:cxn>
                      <a:cxn ang="0">
                        <a:pos x="54" y="4"/>
                      </a:cxn>
                      <a:cxn ang="0">
                        <a:pos x="41" y="1"/>
                      </a:cxn>
                      <a:cxn ang="0">
                        <a:pos x="28" y="0"/>
                      </a:cxn>
                      <a:cxn ang="0">
                        <a:pos x="15" y="0"/>
                      </a:cxn>
                      <a:cxn ang="0">
                        <a:pos x="12" y="1"/>
                      </a:cxn>
                      <a:cxn ang="0">
                        <a:pos x="7" y="4"/>
                      </a:cxn>
                      <a:cxn ang="0">
                        <a:pos x="3" y="7"/>
                      </a:cxn>
                      <a:cxn ang="0">
                        <a:pos x="0" y="10"/>
                      </a:cxn>
                      <a:cxn ang="0">
                        <a:pos x="5" y="10"/>
                      </a:cxn>
                      <a:cxn ang="0">
                        <a:pos x="12" y="11"/>
                      </a:cxn>
                      <a:cxn ang="0">
                        <a:pos x="18" y="12"/>
                      </a:cxn>
                      <a:cxn ang="0">
                        <a:pos x="23" y="11"/>
                      </a:cxn>
                      <a:cxn ang="0">
                        <a:pos x="29" y="10"/>
                      </a:cxn>
                      <a:cxn ang="0">
                        <a:pos x="38" y="10"/>
                      </a:cxn>
                      <a:cxn ang="0">
                        <a:pos x="50" y="10"/>
                      </a:cxn>
                      <a:cxn ang="0">
                        <a:pos x="60" y="12"/>
                      </a:cxn>
                      <a:cxn ang="0">
                        <a:pos x="70" y="13"/>
                      </a:cxn>
                      <a:cxn ang="0">
                        <a:pos x="79" y="15"/>
                      </a:cxn>
                      <a:cxn ang="0">
                        <a:pos x="89" y="16"/>
                      </a:cxn>
                      <a:cxn ang="0">
                        <a:pos x="98" y="18"/>
                      </a:cxn>
                      <a:cxn ang="0">
                        <a:pos x="106" y="22"/>
                      </a:cxn>
                      <a:cxn ang="0">
                        <a:pos x="114" y="26"/>
                      </a:cxn>
                      <a:cxn ang="0">
                        <a:pos x="123" y="30"/>
                      </a:cxn>
                      <a:cxn ang="0">
                        <a:pos x="127" y="30"/>
                      </a:cxn>
                      <a:cxn ang="0">
                        <a:pos x="131" y="30"/>
                      </a:cxn>
                      <a:cxn ang="0">
                        <a:pos x="137" y="33"/>
                      </a:cxn>
                      <a:cxn ang="0">
                        <a:pos x="144" y="36"/>
                      </a:cxn>
                      <a:cxn ang="0">
                        <a:pos x="150" y="38"/>
                      </a:cxn>
                      <a:cxn ang="0">
                        <a:pos x="158" y="42"/>
                      </a:cxn>
                      <a:cxn ang="0">
                        <a:pos x="164" y="45"/>
                      </a:cxn>
                      <a:cxn ang="0">
                        <a:pos x="167" y="47"/>
                      </a:cxn>
                    </a:cxnLst>
                    <a:rect l="0" t="0" r="r" b="b"/>
                    <a:pathLst>
                      <a:path w="168" h="48">
                        <a:moveTo>
                          <a:pt x="167" y="47"/>
                        </a:moveTo>
                        <a:lnTo>
                          <a:pt x="164" y="38"/>
                        </a:lnTo>
                        <a:lnTo>
                          <a:pt x="160" y="31"/>
                        </a:lnTo>
                        <a:lnTo>
                          <a:pt x="157" y="30"/>
                        </a:lnTo>
                        <a:lnTo>
                          <a:pt x="150" y="28"/>
                        </a:lnTo>
                        <a:lnTo>
                          <a:pt x="144" y="26"/>
                        </a:lnTo>
                        <a:lnTo>
                          <a:pt x="137" y="28"/>
                        </a:lnTo>
                        <a:lnTo>
                          <a:pt x="130" y="29"/>
                        </a:lnTo>
                        <a:lnTo>
                          <a:pt x="121" y="25"/>
                        </a:lnTo>
                        <a:lnTo>
                          <a:pt x="109" y="21"/>
                        </a:lnTo>
                        <a:lnTo>
                          <a:pt x="98" y="17"/>
                        </a:lnTo>
                        <a:lnTo>
                          <a:pt x="91" y="15"/>
                        </a:lnTo>
                        <a:lnTo>
                          <a:pt x="78" y="12"/>
                        </a:lnTo>
                        <a:lnTo>
                          <a:pt x="66" y="8"/>
                        </a:lnTo>
                        <a:lnTo>
                          <a:pt x="54" y="4"/>
                        </a:lnTo>
                        <a:lnTo>
                          <a:pt x="41" y="1"/>
                        </a:lnTo>
                        <a:lnTo>
                          <a:pt x="28" y="0"/>
                        </a:lnTo>
                        <a:lnTo>
                          <a:pt x="15" y="0"/>
                        </a:lnTo>
                        <a:lnTo>
                          <a:pt x="12" y="1"/>
                        </a:lnTo>
                        <a:lnTo>
                          <a:pt x="7" y="4"/>
                        </a:lnTo>
                        <a:lnTo>
                          <a:pt x="3" y="7"/>
                        </a:lnTo>
                        <a:lnTo>
                          <a:pt x="0" y="10"/>
                        </a:lnTo>
                        <a:lnTo>
                          <a:pt x="5" y="10"/>
                        </a:lnTo>
                        <a:lnTo>
                          <a:pt x="12" y="11"/>
                        </a:lnTo>
                        <a:lnTo>
                          <a:pt x="18" y="12"/>
                        </a:lnTo>
                        <a:lnTo>
                          <a:pt x="23" y="11"/>
                        </a:lnTo>
                        <a:lnTo>
                          <a:pt x="29" y="10"/>
                        </a:lnTo>
                        <a:lnTo>
                          <a:pt x="38" y="10"/>
                        </a:lnTo>
                        <a:lnTo>
                          <a:pt x="50" y="10"/>
                        </a:lnTo>
                        <a:lnTo>
                          <a:pt x="60" y="12"/>
                        </a:lnTo>
                        <a:lnTo>
                          <a:pt x="70" y="13"/>
                        </a:lnTo>
                        <a:lnTo>
                          <a:pt x="79" y="15"/>
                        </a:lnTo>
                        <a:lnTo>
                          <a:pt x="89" y="16"/>
                        </a:lnTo>
                        <a:lnTo>
                          <a:pt x="98" y="18"/>
                        </a:lnTo>
                        <a:lnTo>
                          <a:pt x="106" y="22"/>
                        </a:lnTo>
                        <a:lnTo>
                          <a:pt x="114" y="26"/>
                        </a:lnTo>
                        <a:lnTo>
                          <a:pt x="123" y="30"/>
                        </a:lnTo>
                        <a:lnTo>
                          <a:pt x="127" y="30"/>
                        </a:lnTo>
                        <a:lnTo>
                          <a:pt x="131" y="30"/>
                        </a:lnTo>
                        <a:lnTo>
                          <a:pt x="137" y="33"/>
                        </a:lnTo>
                        <a:lnTo>
                          <a:pt x="144" y="36"/>
                        </a:lnTo>
                        <a:lnTo>
                          <a:pt x="150" y="38"/>
                        </a:lnTo>
                        <a:lnTo>
                          <a:pt x="158" y="42"/>
                        </a:lnTo>
                        <a:lnTo>
                          <a:pt x="164" y="45"/>
                        </a:lnTo>
                        <a:lnTo>
                          <a:pt x="167" y="47"/>
                        </a:lnTo>
                      </a:path>
                    </a:pathLst>
                  </a:custGeom>
                  <a:solidFill>
                    <a:srgbClr val="037C03">
                      <a:alpha val="50000"/>
                    </a:srgbClr>
                  </a:solidFill>
                  <a:ln w="9525" cap="rnd">
                    <a:noFill/>
                    <a:round/>
                  </a:ln>
                  <a:effectLst/>
                </p:spPr>
                <p:txBody>
                  <a:bodyPr/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1" lang="zh-CN" altLang="en-US" sz="2400" b="1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宋体" panose="02010600030101010101" pitchFamily="2" charset="-122"/>
                      <a:cs typeface="+mn-cs"/>
                    </a:endParaRPr>
                  </a:p>
                </p:txBody>
              </p:sp>
              <p:sp>
                <p:nvSpPr>
                  <p:cNvPr id="1053" name="Freeform 29"/>
                  <p:cNvSpPr/>
                  <p:nvPr/>
                </p:nvSpPr>
                <p:spPr bwMode="ltGray">
                  <a:xfrm>
                    <a:off x="1985" y="1514"/>
                    <a:ext cx="173" cy="20"/>
                  </a:xfrm>
                  <a:custGeom>
                    <a:avLst/>
                    <a:gdLst/>
                    <a:ahLst/>
                    <a:cxnLst>
                      <a:cxn ang="0">
                        <a:pos x="172" y="19"/>
                      </a:cxn>
                      <a:cxn ang="0">
                        <a:pos x="167" y="17"/>
                      </a:cxn>
                      <a:cxn ang="0">
                        <a:pos x="163" y="15"/>
                      </a:cxn>
                      <a:cxn ang="0">
                        <a:pos x="157" y="13"/>
                      </a:cxn>
                      <a:cxn ang="0">
                        <a:pos x="152" y="11"/>
                      </a:cxn>
                      <a:cxn ang="0">
                        <a:pos x="146" y="9"/>
                      </a:cxn>
                      <a:cxn ang="0">
                        <a:pos x="138" y="6"/>
                      </a:cxn>
                      <a:cxn ang="0">
                        <a:pos x="131" y="2"/>
                      </a:cxn>
                      <a:cxn ang="0">
                        <a:pos x="125" y="2"/>
                      </a:cxn>
                      <a:cxn ang="0">
                        <a:pos x="118" y="3"/>
                      </a:cxn>
                      <a:cxn ang="0">
                        <a:pos x="108" y="5"/>
                      </a:cxn>
                      <a:cxn ang="0">
                        <a:pos x="103" y="5"/>
                      </a:cxn>
                      <a:cxn ang="0">
                        <a:pos x="91" y="3"/>
                      </a:cxn>
                      <a:cxn ang="0">
                        <a:pos x="77" y="1"/>
                      </a:cxn>
                      <a:cxn ang="0">
                        <a:pos x="67" y="0"/>
                      </a:cxn>
                      <a:cxn ang="0">
                        <a:pos x="55" y="0"/>
                      </a:cxn>
                      <a:cxn ang="0">
                        <a:pos x="43" y="0"/>
                      </a:cxn>
                      <a:cxn ang="0">
                        <a:pos x="35" y="1"/>
                      </a:cxn>
                      <a:cxn ang="0">
                        <a:pos x="26" y="2"/>
                      </a:cxn>
                      <a:cxn ang="0">
                        <a:pos x="18" y="3"/>
                      </a:cxn>
                      <a:cxn ang="0">
                        <a:pos x="9" y="4"/>
                      </a:cxn>
                      <a:cxn ang="0">
                        <a:pos x="8" y="8"/>
                      </a:cxn>
                      <a:cxn ang="0">
                        <a:pos x="6" y="11"/>
                      </a:cxn>
                      <a:cxn ang="0">
                        <a:pos x="4" y="14"/>
                      </a:cxn>
                      <a:cxn ang="0">
                        <a:pos x="0" y="16"/>
                      </a:cxn>
                      <a:cxn ang="0">
                        <a:pos x="7" y="15"/>
                      </a:cxn>
                      <a:cxn ang="0">
                        <a:pos x="15" y="13"/>
                      </a:cxn>
                      <a:cxn ang="0">
                        <a:pos x="21" y="12"/>
                      </a:cxn>
                      <a:cxn ang="0">
                        <a:pos x="29" y="11"/>
                      </a:cxn>
                      <a:cxn ang="0">
                        <a:pos x="36" y="10"/>
                      </a:cxn>
                      <a:cxn ang="0">
                        <a:pos x="49" y="9"/>
                      </a:cxn>
                      <a:cxn ang="0">
                        <a:pos x="62" y="8"/>
                      </a:cxn>
                      <a:cxn ang="0">
                        <a:pos x="77" y="7"/>
                      </a:cxn>
                      <a:cxn ang="0">
                        <a:pos x="92" y="6"/>
                      </a:cxn>
                      <a:cxn ang="0">
                        <a:pos x="106" y="6"/>
                      </a:cxn>
                      <a:cxn ang="0">
                        <a:pos x="118" y="7"/>
                      </a:cxn>
                      <a:cxn ang="0">
                        <a:pos x="126" y="9"/>
                      </a:cxn>
                      <a:cxn ang="0">
                        <a:pos x="135" y="11"/>
                      </a:cxn>
                      <a:cxn ang="0">
                        <a:pos x="145" y="13"/>
                      </a:cxn>
                      <a:cxn ang="0">
                        <a:pos x="155" y="16"/>
                      </a:cxn>
                      <a:cxn ang="0">
                        <a:pos x="163" y="17"/>
                      </a:cxn>
                      <a:cxn ang="0">
                        <a:pos x="172" y="19"/>
                      </a:cxn>
                    </a:cxnLst>
                    <a:rect l="0" t="0" r="r" b="b"/>
                    <a:pathLst>
                      <a:path w="173" h="20">
                        <a:moveTo>
                          <a:pt x="172" y="19"/>
                        </a:moveTo>
                        <a:lnTo>
                          <a:pt x="167" y="17"/>
                        </a:lnTo>
                        <a:lnTo>
                          <a:pt x="163" y="15"/>
                        </a:lnTo>
                        <a:lnTo>
                          <a:pt x="157" y="13"/>
                        </a:lnTo>
                        <a:lnTo>
                          <a:pt x="152" y="11"/>
                        </a:lnTo>
                        <a:lnTo>
                          <a:pt x="146" y="9"/>
                        </a:lnTo>
                        <a:lnTo>
                          <a:pt x="138" y="6"/>
                        </a:lnTo>
                        <a:lnTo>
                          <a:pt x="131" y="2"/>
                        </a:lnTo>
                        <a:lnTo>
                          <a:pt x="125" y="2"/>
                        </a:lnTo>
                        <a:lnTo>
                          <a:pt x="118" y="3"/>
                        </a:lnTo>
                        <a:lnTo>
                          <a:pt x="108" y="5"/>
                        </a:lnTo>
                        <a:lnTo>
                          <a:pt x="103" y="5"/>
                        </a:lnTo>
                        <a:lnTo>
                          <a:pt x="91" y="3"/>
                        </a:lnTo>
                        <a:lnTo>
                          <a:pt x="77" y="1"/>
                        </a:lnTo>
                        <a:lnTo>
                          <a:pt x="67" y="0"/>
                        </a:lnTo>
                        <a:lnTo>
                          <a:pt x="55" y="0"/>
                        </a:lnTo>
                        <a:lnTo>
                          <a:pt x="43" y="0"/>
                        </a:lnTo>
                        <a:lnTo>
                          <a:pt x="35" y="1"/>
                        </a:lnTo>
                        <a:lnTo>
                          <a:pt x="26" y="2"/>
                        </a:lnTo>
                        <a:lnTo>
                          <a:pt x="18" y="3"/>
                        </a:lnTo>
                        <a:lnTo>
                          <a:pt x="9" y="4"/>
                        </a:lnTo>
                        <a:lnTo>
                          <a:pt x="8" y="8"/>
                        </a:lnTo>
                        <a:lnTo>
                          <a:pt x="6" y="11"/>
                        </a:lnTo>
                        <a:lnTo>
                          <a:pt x="4" y="14"/>
                        </a:lnTo>
                        <a:lnTo>
                          <a:pt x="0" y="16"/>
                        </a:lnTo>
                        <a:lnTo>
                          <a:pt x="7" y="15"/>
                        </a:lnTo>
                        <a:lnTo>
                          <a:pt x="15" y="13"/>
                        </a:lnTo>
                        <a:lnTo>
                          <a:pt x="21" y="12"/>
                        </a:lnTo>
                        <a:lnTo>
                          <a:pt x="29" y="11"/>
                        </a:lnTo>
                        <a:lnTo>
                          <a:pt x="36" y="10"/>
                        </a:lnTo>
                        <a:lnTo>
                          <a:pt x="49" y="9"/>
                        </a:lnTo>
                        <a:lnTo>
                          <a:pt x="62" y="8"/>
                        </a:lnTo>
                        <a:lnTo>
                          <a:pt x="77" y="7"/>
                        </a:lnTo>
                        <a:lnTo>
                          <a:pt x="92" y="6"/>
                        </a:lnTo>
                        <a:lnTo>
                          <a:pt x="106" y="6"/>
                        </a:lnTo>
                        <a:lnTo>
                          <a:pt x="118" y="7"/>
                        </a:lnTo>
                        <a:lnTo>
                          <a:pt x="126" y="9"/>
                        </a:lnTo>
                        <a:lnTo>
                          <a:pt x="135" y="11"/>
                        </a:lnTo>
                        <a:lnTo>
                          <a:pt x="145" y="13"/>
                        </a:lnTo>
                        <a:lnTo>
                          <a:pt x="155" y="16"/>
                        </a:lnTo>
                        <a:lnTo>
                          <a:pt x="163" y="17"/>
                        </a:lnTo>
                        <a:lnTo>
                          <a:pt x="172" y="19"/>
                        </a:lnTo>
                      </a:path>
                    </a:pathLst>
                  </a:custGeom>
                  <a:solidFill>
                    <a:srgbClr val="037C03">
                      <a:alpha val="50000"/>
                    </a:srgbClr>
                  </a:solidFill>
                  <a:ln w="9525" cap="rnd">
                    <a:noFill/>
                    <a:round/>
                  </a:ln>
                  <a:effectLst/>
                </p:spPr>
                <p:txBody>
                  <a:bodyPr/>
                  <a:lstStyle/>
                  <a:p>
                    <a:pPr marL="0" marR="0" lvl="0" indent="0" algn="l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1" lang="zh-CN" altLang="en-US" sz="2400" b="1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uLnTx/>
                      <a:uFillTx/>
                      <a:latin typeface="Times New Roman" panose="02020603050405020304" pitchFamily="18" charset="0"/>
                      <a:ea typeface="宋体" panose="02010600030101010101" pitchFamily="2" charset="-122"/>
                      <a:cs typeface="+mn-cs"/>
                    </a:endParaRPr>
                  </a:p>
                </p:txBody>
              </p:sp>
            </p:grpSp>
          </p:grpSp>
        </p:grpSp>
      </p:grpSp>
      <p:pic>
        <p:nvPicPr>
          <p:cNvPr id="1032" name="Picture 30" descr="index1_G"/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76200" y="92075"/>
            <a:ext cx="1295400" cy="12795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55" name="Line 31"/>
          <p:cNvSpPr>
            <a:spLocks noChangeShapeType="1"/>
          </p:cNvSpPr>
          <p:nvPr/>
        </p:nvSpPr>
        <p:spPr bwMode="auto">
          <a:xfrm>
            <a:off x="762000" y="1371600"/>
            <a:ext cx="8229600" cy="0"/>
          </a:xfrm>
          <a:prstGeom prst="line">
            <a:avLst/>
          </a:prstGeom>
          <a:noFill/>
          <a:ln w="76200" cmpd="tri">
            <a:solidFill>
              <a:schemeClr val="accent1"/>
            </a:solidFill>
            <a:round/>
          </a:ln>
          <a:effectLst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sz="24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3600" b="1">
          <a:solidFill>
            <a:schemeClr val="accent2"/>
          </a:solidFill>
          <a:latin typeface="Comic Sans MS" panose="030F0702030302020204" pitchFamily="66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3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3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3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3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3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3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3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3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3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ChangeArrowheads="1"/>
          </p:cNvSpPr>
          <p:nvPr/>
        </p:nvSpPr>
        <p:spPr bwMode="ltGray">
          <a:xfrm>
            <a:off x="417513" y="336550"/>
            <a:ext cx="438150" cy="474663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123" name="Rectangle 3"/>
          <p:cNvSpPr>
            <a:spLocks noChangeArrowheads="1"/>
          </p:cNvSpPr>
          <p:nvPr/>
        </p:nvSpPr>
        <p:spPr bwMode="ltGray">
          <a:xfrm>
            <a:off x="800100" y="3365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124" name="Rectangle 4"/>
          <p:cNvSpPr>
            <a:spLocks noChangeArrowheads="1"/>
          </p:cNvSpPr>
          <p:nvPr/>
        </p:nvSpPr>
        <p:spPr bwMode="ltGray">
          <a:xfrm>
            <a:off x="541338" y="758825"/>
            <a:ext cx="422275" cy="474663"/>
          </a:xfrm>
          <a:prstGeom prst="rect">
            <a:avLst/>
          </a:prstGeom>
          <a:solidFill>
            <a:schemeClr val="folHlink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125" name="Rectangle 5"/>
          <p:cNvSpPr>
            <a:spLocks noChangeArrowheads="1"/>
          </p:cNvSpPr>
          <p:nvPr/>
        </p:nvSpPr>
        <p:spPr bwMode="ltGray">
          <a:xfrm>
            <a:off x="911225" y="7588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126" name="Rectangle 6"/>
          <p:cNvSpPr>
            <a:spLocks noChangeArrowheads="1"/>
          </p:cNvSpPr>
          <p:nvPr/>
        </p:nvSpPr>
        <p:spPr bwMode="ltGray">
          <a:xfrm>
            <a:off x="127000" y="6858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127" name="Rectangle 7"/>
          <p:cNvSpPr>
            <a:spLocks noChangeArrowheads="1"/>
          </p:cNvSpPr>
          <p:nvPr/>
        </p:nvSpPr>
        <p:spPr bwMode="gray">
          <a:xfrm>
            <a:off x="762000" y="2286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128" name="Rectangle 8"/>
          <p:cNvSpPr>
            <a:spLocks noChangeArrowheads="1"/>
          </p:cNvSpPr>
          <p:nvPr/>
        </p:nvSpPr>
        <p:spPr bwMode="gray">
          <a:xfrm>
            <a:off x="442913" y="1019175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129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152400"/>
            <a:ext cx="7793037" cy="846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5130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1295400"/>
            <a:ext cx="8726488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131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2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kumimoji="0"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33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400"/>
            </a:lvl1pPr>
          </a:lstStyle>
          <a:p>
            <a:pPr>
              <a:defRPr/>
            </a:pPr>
            <a:fld id="{82706B73-EE9A-4949-AF1D-EF30646CF99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14027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</p:sldLayoutIdLst>
  <p:transition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9pPr>
    </p:titleStyle>
    <p:bodyStyle>
      <a:lvl1pPr marL="342900" indent="-342900" algn="just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kumimoji="1" sz="3200">
          <a:solidFill>
            <a:schemeClr val="folHlink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  <a:cs typeface="+mn-cs"/>
        </a:defRPr>
      </a:lvl1pPr>
      <a:lvl2pPr marL="742950" indent="-285750" algn="just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itchFamily="2" charset="2"/>
        <a:buChar char="n"/>
        <a:defRPr kumimoji="1" sz="2800">
          <a:solidFill>
            <a:srgbClr val="800080"/>
          </a:solidFill>
          <a:latin typeface="+mn-lt"/>
          <a:ea typeface="华文新魏" pitchFamily="2" charset="-122"/>
        </a:defRPr>
      </a:lvl2pPr>
      <a:lvl3pPr marL="1143000" indent="-228600" algn="just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itchFamily="2" charset="2"/>
        <a:buChar char="n"/>
        <a:defRPr kumimoji="1" sz="2400">
          <a:solidFill>
            <a:srgbClr val="800000"/>
          </a:solidFill>
          <a:latin typeface="+mn-lt"/>
          <a:ea typeface="华文新魏" pitchFamily="2" charset="-122"/>
        </a:defRPr>
      </a:lvl3pPr>
      <a:lvl4pPr marL="1600200" indent="-228600" algn="just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itchFamily="2" charset="2"/>
        <a:buChar char="n"/>
        <a:defRPr kumimoji="1" sz="2000">
          <a:solidFill>
            <a:schemeClr val="tx1"/>
          </a:solidFill>
          <a:latin typeface="+mn-lt"/>
          <a:ea typeface="华文新魏" pitchFamily="2" charset="-122"/>
        </a:defRPr>
      </a:lvl4pPr>
      <a:lvl5pPr marL="2057400" indent="-228600" algn="just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kumimoji="1" sz="2000">
          <a:solidFill>
            <a:schemeClr val="tx1"/>
          </a:solidFill>
          <a:latin typeface="+mn-lt"/>
          <a:ea typeface="华文新魏" pitchFamily="2" charset="-122"/>
        </a:defRPr>
      </a:lvl5pPr>
      <a:lvl6pPr marL="2514600" indent="-228600" algn="just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kumimoji="1" sz="2000">
          <a:solidFill>
            <a:schemeClr val="tx1"/>
          </a:solidFill>
          <a:latin typeface="+mn-lt"/>
          <a:ea typeface="华文新魏" pitchFamily="2" charset="-122"/>
        </a:defRPr>
      </a:lvl6pPr>
      <a:lvl7pPr marL="2971800" indent="-228600" algn="just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kumimoji="1" sz="2000">
          <a:solidFill>
            <a:schemeClr val="tx1"/>
          </a:solidFill>
          <a:latin typeface="+mn-lt"/>
          <a:ea typeface="华文新魏" pitchFamily="2" charset="-122"/>
        </a:defRPr>
      </a:lvl7pPr>
      <a:lvl8pPr marL="3429000" indent="-228600" algn="just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kumimoji="1" sz="2000">
          <a:solidFill>
            <a:schemeClr val="tx1"/>
          </a:solidFill>
          <a:latin typeface="+mn-lt"/>
          <a:ea typeface="华文新魏" pitchFamily="2" charset="-122"/>
        </a:defRPr>
      </a:lvl8pPr>
      <a:lvl9pPr marL="3886200" indent="-228600" algn="just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kumimoji="1" sz="2000">
          <a:solidFill>
            <a:schemeClr val="tx1"/>
          </a:solidFill>
          <a:latin typeface="+mn-lt"/>
          <a:ea typeface="华文新魏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9.em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.bin"/><Relationship Id="rId3" Type="http://schemas.openxmlformats.org/officeDocument/2006/relationships/oleObject" Target="../embeddings/oleObject2.bin"/><Relationship Id="rId7" Type="http://schemas.openxmlformats.org/officeDocument/2006/relationships/image" Target="../media/image11.em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7.xml"/><Relationship Id="rId6" Type="http://schemas.openxmlformats.org/officeDocument/2006/relationships/oleObject" Target="../embeddings/oleObject4.bin"/><Relationship Id="rId5" Type="http://schemas.openxmlformats.org/officeDocument/2006/relationships/oleObject" Target="../embeddings/oleObject3.bin"/><Relationship Id="rId4" Type="http://schemas.openxmlformats.org/officeDocument/2006/relationships/image" Target="../media/image10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7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2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3.png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7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7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2"/>
          <p:cNvSpPr>
            <a:spLocks noGrp="1"/>
          </p:cNvSpPr>
          <p:nvPr>
            <p:ph type="title"/>
          </p:nvPr>
        </p:nvSpPr>
        <p:spPr>
          <a:xfrm>
            <a:off x="83185" y="1430655"/>
            <a:ext cx="8977630" cy="2133600"/>
          </a:xfrm>
        </p:spPr>
        <p:txBody>
          <a:bodyPr vert="horz" wrap="square" lIns="91440" tIns="45720" rIns="91440" bIns="45720" anchor="ctr"/>
          <a:lstStyle/>
          <a:p>
            <a:pPr eaLnBrk="1" hangingPunct="1">
              <a:lnSpc>
                <a:spcPct val="150000"/>
              </a:lnSpc>
            </a:pPr>
            <a:r>
              <a:rPr lang="en-US" altLang="zh-CN" sz="4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05-</a:t>
            </a:r>
            <a:r>
              <a:rPr lang="zh-CN" altLang="en-US" sz="4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事务（一）</a:t>
            </a:r>
            <a:br>
              <a:rPr lang="en-US" altLang="zh-CN" sz="4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</a:br>
            <a:r>
              <a:rPr lang="zh-CN" altLang="en-US" sz="48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</a:t>
            </a:r>
            <a:r>
              <a:rPr lang="zh-CN" altLang="en-US" sz="32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概念、性质、调度）</a:t>
            </a:r>
            <a:br>
              <a:rPr lang="en-US" altLang="zh-CN" sz="32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</a:b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（对应教材 第六章）</a:t>
            </a:r>
            <a:endParaRPr lang="zh-CN" altLang="en-US" sz="4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051" name="Rectangle 3"/>
          <p:cNvSpPr>
            <a:spLocks noGrp="1"/>
          </p:cNvSpPr>
          <p:nvPr>
            <p:ph idx="1"/>
          </p:nvPr>
        </p:nvSpPr>
        <p:spPr>
          <a:xfrm>
            <a:off x="685800" y="4293096"/>
            <a:ext cx="7772400" cy="2133600"/>
          </a:xfrm>
        </p:spPr>
        <p:txBody>
          <a:bodyPr vert="horz" wrap="square" lIns="91440" tIns="45720" rIns="91440" bIns="45720" anchor="t"/>
          <a:lstStyle/>
          <a:p>
            <a:pPr marL="0" indent="0" algn="ctr" eaLnBrk="1" fontAlgn="base" hangingPunct="1">
              <a:buNone/>
            </a:pPr>
            <a:r>
              <a:rPr lang="zh-CN" altLang="en-US" sz="2800" b="1" strike="noStrike" noProof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信息科学与工程学院</a:t>
            </a:r>
            <a:endParaRPr lang="en-US" altLang="zh-CN" sz="2800" b="1" strike="noStrike" noProof="1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 algn="ctr" eaLnBrk="1" fontAlgn="base" hangingPunct="1">
              <a:buNone/>
            </a:pPr>
            <a:r>
              <a:rPr lang="zh-CN" altLang="en-US" sz="2800" b="1" strike="noStrike" noProof="1">
                <a:solidFill>
                  <a:srgbClr val="66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李友焕</a:t>
            </a:r>
            <a:endParaRPr lang="en-US" altLang="zh-CN" sz="2800" b="1" strike="noStrike" noProof="1">
              <a:solidFill>
                <a:srgbClr val="66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 algn="ctr" eaLnBrk="1" fontAlgn="base" hangingPunct="1">
              <a:buNone/>
            </a:pPr>
            <a:r>
              <a:rPr lang="en-US" altLang="zh-CN" sz="2800" b="1" strike="noStrike" noProof="1">
                <a:solidFill>
                  <a:srgbClr val="66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2024.03</a:t>
            </a:r>
          </a:p>
        </p:txBody>
      </p:sp>
      <p:sp>
        <p:nvSpPr>
          <p:cNvPr id="3108" name="Freeform 38"/>
          <p:cNvSpPr/>
          <p:nvPr/>
        </p:nvSpPr>
        <p:spPr>
          <a:xfrm>
            <a:off x="0" y="762000"/>
            <a:ext cx="539750" cy="215900"/>
          </a:xfrm>
          <a:custGeom>
            <a:avLst/>
            <a:gdLst/>
            <a:ahLst/>
            <a:cxnLst>
              <a:cxn ang="0">
                <a:pos x="15359" y="119434"/>
              </a:cxn>
              <a:cxn ang="0">
                <a:pos x="48270" y="110247"/>
              </a:cxn>
              <a:cxn ang="0">
                <a:pos x="83376" y="110247"/>
              </a:cxn>
              <a:cxn ang="0">
                <a:pos x="116288" y="114840"/>
              </a:cxn>
              <a:cxn ang="0">
                <a:pos x="151393" y="124028"/>
              </a:cxn>
              <a:cxn ang="0">
                <a:pos x="184305" y="135512"/>
              </a:cxn>
              <a:cxn ang="0">
                <a:pos x="217216" y="149293"/>
              </a:cxn>
              <a:cxn ang="0">
                <a:pos x="247934" y="165370"/>
              </a:cxn>
              <a:cxn ang="0">
                <a:pos x="272069" y="151589"/>
              </a:cxn>
              <a:cxn ang="0">
                <a:pos x="298398" y="110247"/>
              </a:cxn>
              <a:cxn ang="0">
                <a:pos x="329116" y="80388"/>
              </a:cxn>
              <a:cxn ang="0">
                <a:pos x="364222" y="55123"/>
              </a:cxn>
              <a:cxn ang="0">
                <a:pos x="401521" y="36749"/>
              </a:cxn>
              <a:cxn ang="0">
                <a:pos x="441015" y="20671"/>
              </a:cxn>
              <a:cxn ang="0">
                <a:pos x="480509" y="11484"/>
              </a:cxn>
              <a:cxn ang="0">
                <a:pos x="520003" y="2297"/>
              </a:cxn>
              <a:cxn ang="0">
                <a:pos x="520003" y="6890"/>
              </a:cxn>
              <a:cxn ang="0">
                <a:pos x="487091" y="25265"/>
              </a:cxn>
              <a:cxn ang="0">
                <a:pos x="454180" y="43639"/>
              </a:cxn>
              <a:cxn ang="0">
                <a:pos x="419074" y="64311"/>
              </a:cxn>
              <a:cxn ang="0">
                <a:pos x="388357" y="89576"/>
              </a:cxn>
              <a:cxn ang="0">
                <a:pos x="357639" y="117137"/>
              </a:cxn>
              <a:cxn ang="0">
                <a:pos x="333504" y="146996"/>
              </a:cxn>
              <a:cxn ang="0">
                <a:pos x="311563" y="181448"/>
              </a:cxn>
              <a:cxn ang="0">
                <a:pos x="296204" y="206713"/>
              </a:cxn>
              <a:cxn ang="0">
                <a:pos x="285234" y="213603"/>
              </a:cxn>
              <a:cxn ang="0">
                <a:pos x="269875" y="206713"/>
              </a:cxn>
              <a:cxn ang="0">
                <a:pos x="254516" y="199822"/>
              </a:cxn>
              <a:cxn ang="0">
                <a:pos x="234769" y="192932"/>
              </a:cxn>
              <a:cxn ang="0">
                <a:pos x="204052" y="179151"/>
              </a:cxn>
              <a:cxn ang="0">
                <a:pos x="173334" y="163073"/>
              </a:cxn>
              <a:cxn ang="0">
                <a:pos x="138229" y="146996"/>
              </a:cxn>
              <a:cxn ang="0">
                <a:pos x="103123" y="133215"/>
              </a:cxn>
              <a:cxn ang="0">
                <a:pos x="68017" y="124028"/>
              </a:cxn>
              <a:cxn ang="0">
                <a:pos x="37300" y="119434"/>
              </a:cxn>
              <a:cxn ang="0">
                <a:pos x="10971" y="121731"/>
              </a:cxn>
            </a:cxnLst>
            <a:rect l="0" t="0" r="0" b="0"/>
            <a:pathLst>
              <a:path w="246" h="94">
                <a:moveTo>
                  <a:pt x="0" y="55"/>
                </a:moveTo>
                <a:lnTo>
                  <a:pt x="7" y="52"/>
                </a:lnTo>
                <a:lnTo>
                  <a:pt x="14" y="50"/>
                </a:lnTo>
                <a:lnTo>
                  <a:pt x="22" y="48"/>
                </a:lnTo>
                <a:lnTo>
                  <a:pt x="30" y="48"/>
                </a:lnTo>
                <a:lnTo>
                  <a:pt x="38" y="48"/>
                </a:lnTo>
                <a:lnTo>
                  <a:pt x="45" y="48"/>
                </a:lnTo>
                <a:lnTo>
                  <a:pt x="53" y="50"/>
                </a:lnTo>
                <a:lnTo>
                  <a:pt x="61" y="51"/>
                </a:lnTo>
                <a:lnTo>
                  <a:pt x="69" y="54"/>
                </a:lnTo>
                <a:lnTo>
                  <a:pt x="76" y="56"/>
                </a:lnTo>
                <a:lnTo>
                  <a:pt x="84" y="59"/>
                </a:lnTo>
                <a:lnTo>
                  <a:pt x="92" y="62"/>
                </a:lnTo>
                <a:lnTo>
                  <a:pt x="99" y="65"/>
                </a:lnTo>
                <a:lnTo>
                  <a:pt x="106" y="68"/>
                </a:lnTo>
                <a:lnTo>
                  <a:pt x="113" y="72"/>
                </a:lnTo>
                <a:lnTo>
                  <a:pt x="119" y="75"/>
                </a:lnTo>
                <a:lnTo>
                  <a:pt x="124" y="66"/>
                </a:lnTo>
                <a:lnTo>
                  <a:pt x="130" y="56"/>
                </a:lnTo>
                <a:lnTo>
                  <a:pt x="136" y="48"/>
                </a:lnTo>
                <a:lnTo>
                  <a:pt x="143" y="42"/>
                </a:lnTo>
                <a:lnTo>
                  <a:pt x="150" y="35"/>
                </a:lnTo>
                <a:lnTo>
                  <a:pt x="158" y="29"/>
                </a:lnTo>
                <a:lnTo>
                  <a:pt x="166" y="24"/>
                </a:lnTo>
                <a:lnTo>
                  <a:pt x="175" y="20"/>
                </a:lnTo>
                <a:lnTo>
                  <a:pt x="183" y="16"/>
                </a:lnTo>
                <a:lnTo>
                  <a:pt x="193" y="13"/>
                </a:lnTo>
                <a:lnTo>
                  <a:pt x="201" y="9"/>
                </a:lnTo>
                <a:lnTo>
                  <a:pt x="210" y="7"/>
                </a:lnTo>
                <a:lnTo>
                  <a:pt x="219" y="5"/>
                </a:lnTo>
                <a:lnTo>
                  <a:pt x="228" y="3"/>
                </a:lnTo>
                <a:lnTo>
                  <a:pt x="237" y="1"/>
                </a:lnTo>
                <a:lnTo>
                  <a:pt x="245" y="0"/>
                </a:lnTo>
                <a:lnTo>
                  <a:pt x="237" y="3"/>
                </a:lnTo>
                <a:lnTo>
                  <a:pt x="230" y="7"/>
                </a:lnTo>
                <a:lnTo>
                  <a:pt x="222" y="11"/>
                </a:lnTo>
                <a:lnTo>
                  <a:pt x="214" y="15"/>
                </a:lnTo>
                <a:lnTo>
                  <a:pt x="207" y="19"/>
                </a:lnTo>
                <a:lnTo>
                  <a:pt x="199" y="24"/>
                </a:lnTo>
                <a:lnTo>
                  <a:pt x="191" y="28"/>
                </a:lnTo>
                <a:lnTo>
                  <a:pt x="185" y="33"/>
                </a:lnTo>
                <a:lnTo>
                  <a:pt x="177" y="39"/>
                </a:lnTo>
                <a:lnTo>
                  <a:pt x="170" y="44"/>
                </a:lnTo>
                <a:lnTo>
                  <a:pt x="163" y="51"/>
                </a:lnTo>
                <a:lnTo>
                  <a:pt x="158" y="57"/>
                </a:lnTo>
                <a:lnTo>
                  <a:pt x="152" y="64"/>
                </a:lnTo>
                <a:lnTo>
                  <a:pt x="146" y="71"/>
                </a:lnTo>
                <a:lnTo>
                  <a:pt x="142" y="79"/>
                </a:lnTo>
                <a:lnTo>
                  <a:pt x="138" y="87"/>
                </a:lnTo>
                <a:lnTo>
                  <a:pt x="135" y="90"/>
                </a:lnTo>
                <a:lnTo>
                  <a:pt x="133" y="92"/>
                </a:lnTo>
                <a:lnTo>
                  <a:pt x="130" y="93"/>
                </a:lnTo>
                <a:lnTo>
                  <a:pt x="127" y="91"/>
                </a:lnTo>
                <a:lnTo>
                  <a:pt x="123" y="90"/>
                </a:lnTo>
                <a:lnTo>
                  <a:pt x="120" y="89"/>
                </a:lnTo>
                <a:lnTo>
                  <a:pt x="116" y="87"/>
                </a:lnTo>
                <a:lnTo>
                  <a:pt x="113" y="86"/>
                </a:lnTo>
                <a:lnTo>
                  <a:pt x="107" y="84"/>
                </a:lnTo>
                <a:lnTo>
                  <a:pt x="101" y="80"/>
                </a:lnTo>
                <a:lnTo>
                  <a:pt x="93" y="78"/>
                </a:lnTo>
                <a:lnTo>
                  <a:pt x="87" y="74"/>
                </a:lnTo>
                <a:lnTo>
                  <a:pt x="79" y="71"/>
                </a:lnTo>
                <a:lnTo>
                  <a:pt x="71" y="67"/>
                </a:lnTo>
                <a:lnTo>
                  <a:pt x="63" y="64"/>
                </a:lnTo>
                <a:lnTo>
                  <a:pt x="55" y="61"/>
                </a:lnTo>
                <a:lnTo>
                  <a:pt x="47" y="58"/>
                </a:lnTo>
                <a:lnTo>
                  <a:pt x="39" y="55"/>
                </a:lnTo>
                <a:lnTo>
                  <a:pt x="31" y="54"/>
                </a:lnTo>
                <a:lnTo>
                  <a:pt x="24" y="52"/>
                </a:lnTo>
                <a:lnTo>
                  <a:pt x="17" y="52"/>
                </a:lnTo>
                <a:lnTo>
                  <a:pt x="10" y="52"/>
                </a:lnTo>
                <a:lnTo>
                  <a:pt x="5" y="53"/>
                </a:lnTo>
                <a:lnTo>
                  <a:pt x="0" y="55"/>
                </a:lnTo>
              </a:path>
            </a:pathLst>
          </a:custGeom>
          <a:solidFill>
            <a:schemeClr val="tx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109" name="Freeform 39"/>
          <p:cNvSpPr/>
          <p:nvPr/>
        </p:nvSpPr>
        <p:spPr>
          <a:xfrm>
            <a:off x="838200" y="1143000"/>
            <a:ext cx="555625" cy="200025"/>
          </a:xfrm>
          <a:custGeom>
            <a:avLst/>
            <a:gdLst/>
            <a:ahLst/>
            <a:cxnLst>
              <a:cxn ang="0">
                <a:pos x="15068" y="110728"/>
              </a:cxn>
              <a:cxn ang="0">
                <a:pos x="48970" y="101798"/>
              </a:cxn>
              <a:cxn ang="0">
                <a:pos x="84756" y="101798"/>
              </a:cxn>
              <a:cxn ang="0">
                <a:pos x="118659" y="105370"/>
              </a:cxn>
              <a:cxn ang="0">
                <a:pos x="154445" y="114300"/>
              </a:cxn>
              <a:cxn ang="0">
                <a:pos x="188347" y="125016"/>
              </a:cxn>
              <a:cxn ang="0">
                <a:pos x="222250" y="137517"/>
              </a:cxn>
              <a:cxn ang="0">
                <a:pos x="254269" y="151805"/>
              </a:cxn>
              <a:cxn ang="0">
                <a:pos x="278754" y="139303"/>
              </a:cxn>
              <a:cxn ang="0">
                <a:pos x="307006" y="101798"/>
              </a:cxn>
              <a:cxn ang="0">
                <a:pos x="339025" y="73223"/>
              </a:cxn>
              <a:cxn ang="0">
                <a:pos x="374811" y="50006"/>
              </a:cxn>
              <a:cxn ang="0">
                <a:pos x="412481" y="33933"/>
              </a:cxn>
              <a:cxn ang="0">
                <a:pos x="453917" y="17859"/>
              </a:cxn>
              <a:cxn ang="0">
                <a:pos x="493470" y="8930"/>
              </a:cxn>
              <a:cxn ang="0">
                <a:pos x="534907" y="1786"/>
              </a:cxn>
              <a:cxn ang="0">
                <a:pos x="534907" y="5358"/>
              </a:cxn>
              <a:cxn ang="0">
                <a:pos x="501004" y="23217"/>
              </a:cxn>
              <a:cxn ang="0">
                <a:pos x="467102" y="39291"/>
              </a:cxn>
              <a:cxn ang="0">
                <a:pos x="431316" y="58936"/>
              </a:cxn>
              <a:cxn ang="0">
                <a:pos x="399297" y="82153"/>
              </a:cxn>
              <a:cxn ang="0">
                <a:pos x="367278" y="107156"/>
              </a:cxn>
              <a:cxn ang="0">
                <a:pos x="342792" y="135731"/>
              </a:cxn>
              <a:cxn ang="0">
                <a:pos x="320191" y="167878"/>
              </a:cxn>
              <a:cxn ang="0">
                <a:pos x="305123" y="191095"/>
              </a:cxn>
              <a:cxn ang="0">
                <a:pos x="293822" y="198239"/>
              </a:cxn>
              <a:cxn ang="0">
                <a:pos x="276871" y="191095"/>
              </a:cxn>
              <a:cxn ang="0">
                <a:pos x="261803" y="183952"/>
              </a:cxn>
              <a:cxn ang="0">
                <a:pos x="241085" y="178594"/>
              </a:cxn>
              <a:cxn ang="0">
                <a:pos x="209066" y="166092"/>
              </a:cxn>
              <a:cxn ang="0">
                <a:pos x="177047" y="150019"/>
              </a:cxn>
              <a:cxn ang="0">
                <a:pos x="141261" y="135731"/>
              </a:cxn>
              <a:cxn ang="0">
                <a:pos x="105475" y="123230"/>
              </a:cxn>
              <a:cxn ang="0">
                <a:pos x="69689" y="114300"/>
              </a:cxn>
              <a:cxn ang="0">
                <a:pos x="37669" y="110728"/>
              </a:cxn>
              <a:cxn ang="0">
                <a:pos x="11301" y="112514"/>
              </a:cxn>
            </a:cxnLst>
            <a:rect l="0" t="0" r="0" b="0"/>
            <a:pathLst>
              <a:path w="295" h="112">
                <a:moveTo>
                  <a:pt x="0" y="65"/>
                </a:moveTo>
                <a:lnTo>
                  <a:pt x="8" y="62"/>
                </a:lnTo>
                <a:lnTo>
                  <a:pt x="16" y="59"/>
                </a:lnTo>
                <a:lnTo>
                  <a:pt x="26" y="57"/>
                </a:lnTo>
                <a:lnTo>
                  <a:pt x="36" y="57"/>
                </a:lnTo>
                <a:lnTo>
                  <a:pt x="45" y="57"/>
                </a:lnTo>
                <a:lnTo>
                  <a:pt x="54" y="57"/>
                </a:lnTo>
                <a:lnTo>
                  <a:pt x="63" y="59"/>
                </a:lnTo>
                <a:lnTo>
                  <a:pt x="73" y="60"/>
                </a:lnTo>
                <a:lnTo>
                  <a:pt x="82" y="64"/>
                </a:lnTo>
                <a:lnTo>
                  <a:pt x="91" y="66"/>
                </a:lnTo>
                <a:lnTo>
                  <a:pt x="100" y="70"/>
                </a:lnTo>
                <a:lnTo>
                  <a:pt x="110" y="74"/>
                </a:lnTo>
                <a:lnTo>
                  <a:pt x="118" y="77"/>
                </a:lnTo>
                <a:lnTo>
                  <a:pt x="127" y="81"/>
                </a:lnTo>
                <a:lnTo>
                  <a:pt x="135" y="85"/>
                </a:lnTo>
                <a:lnTo>
                  <a:pt x="142" y="89"/>
                </a:lnTo>
                <a:lnTo>
                  <a:pt x="148" y="78"/>
                </a:lnTo>
                <a:lnTo>
                  <a:pt x="156" y="66"/>
                </a:lnTo>
                <a:lnTo>
                  <a:pt x="163" y="57"/>
                </a:lnTo>
                <a:lnTo>
                  <a:pt x="171" y="50"/>
                </a:lnTo>
                <a:lnTo>
                  <a:pt x="180" y="41"/>
                </a:lnTo>
                <a:lnTo>
                  <a:pt x="189" y="34"/>
                </a:lnTo>
                <a:lnTo>
                  <a:pt x="199" y="28"/>
                </a:lnTo>
                <a:lnTo>
                  <a:pt x="210" y="23"/>
                </a:lnTo>
                <a:lnTo>
                  <a:pt x="219" y="19"/>
                </a:lnTo>
                <a:lnTo>
                  <a:pt x="231" y="15"/>
                </a:lnTo>
                <a:lnTo>
                  <a:pt x="241" y="10"/>
                </a:lnTo>
                <a:lnTo>
                  <a:pt x="252" y="8"/>
                </a:lnTo>
                <a:lnTo>
                  <a:pt x="262" y="5"/>
                </a:lnTo>
                <a:lnTo>
                  <a:pt x="273" y="3"/>
                </a:lnTo>
                <a:lnTo>
                  <a:pt x="284" y="1"/>
                </a:lnTo>
                <a:lnTo>
                  <a:pt x="294" y="0"/>
                </a:lnTo>
                <a:lnTo>
                  <a:pt x="284" y="3"/>
                </a:lnTo>
                <a:lnTo>
                  <a:pt x="276" y="8"/>
                </a:lnTo>
                <a:lnTo>
                  <a:pt x="266" y="13"/>
                </a:lnTo>
                <a:lnTo>
                  <a:pt x="256" y="17"/>
                </a:lnTo>
                <a:lnTo>
                  <a:pt x="248" y="22"/>
                </a:lnTo>
                <a:lnTo>
                  <a:pt x="238" y="28"/>
                </a:lnTo>
                <a:lnTo>
                  <a:pt x="229" y="33"/>
                </a:lnTo>
                <a:lnTo>
                  <a:pt x="222" y="39"/>
                </a:lnTo>
                <a:lnTo>
                  <a:pt x="212" y="46"/>
                </a:lnTo>
                <a:lnTo>
                  <a:pt x="204" y="52"/>
                </a:lnTo>
                <a:lnTo>
                  <a:pt x="195" y="60"/>
                </a:lnTo>
                <a:lnTo>
                  <a:pt x="189" y="68"/>
                </a:lnTo>
                <a:lnTo>
                  <a:pt x="182" y="76"/>
                </a:lnTo>
                <a:lnTo>
                  <a:pt x="175" y="84"/>
                </a:lnTo>
                <a:lnTo>
                  <a:pt x="170" y="94"/>
                </a:lnTo>
                <a:lnTo>
                  <a:pt x="165" y="103"/>
                </a:lnTo>
                <a:lnTo>
                  <a:pt x="162" y="107"/>
                </a:lnTo>
                <a:lnTo>
                  <a:pt x="159" y="109"/>
                </a:lnTo>
                <a:lnTo>
                  <a:pt x="156" y="111"/>
                </a:lnTo>
                <a:lnTo>
                  <a:pt x="152" y="108"/>
                </a:lnTo>
                <a:lnTo>
                  <a:pt x="147" y="107"/>
                </a:lnTo>
                <a:lnTo>
                  <a:pt x="144" y="106"/>
                </a:lnTo>
                <a:lnTo>
                  <a:pt x="139" y="103"/>
                </a:lnTo>
                <a:lnTo>
                  <a:pt x="135" y="102"/>
                </a:lnTo>
                <a:lnTo>
                  <a:pt x="128" y="100"/>
                </a:lnTo>
                <a:lnTo>
                  <a:pt x="121" y="95"/>
                </a:lnTo>
                <a:lnTo>
                  <a:pt x="111" y="93"/>
                </a:lnTo>
                <a:lnTo>
                  <a:pt x="104" y="88"/>
                </a:lnTo>
                <a:lnTo>
                  <a:pt x="94" y="84"/>
                </a:lnTo>
                <a:lnTo>
                  <a:pt x="85" y="79"/>
                </a:lnTo>
                <a:lnTo>
                  <a:pt x="75" y="76"/>
                </a:lnTo>
                <a:lnTo>
                  <a:pt x="66" y="72"/>
                </a:lnTo>
                <a:lnTo>
                  <a:pt x="56" y="69"/>
                </a:lnTo>
                <a:lnTo>
                  <a:pt x="46" y="65"/>
                </a:lnTo>
                <a:lnTo>
                  <a:pt x="37" y="64"/>
                </a:lnTo>
                <a:lnTo>
                  <a:pt x="28" y="62"/>
                </a:lnTo>
                <a:lnTo>
                  <a:pt x="20" y="62"/>
                </a:lnTo>
                <a:lnTo>
                  <a:pt x="12" y="62"/>
                </a:lnTo>
                <a:lnTo>
                  <a:pt x="6" y="63"/>
                </a:lnTo>
                <a:lnTo>
                  <a:pt x="0" y="65"/>
                </a:lnTo>
              </a:path>
            </a:pathLst>
          </a:custGeom>
          <a:solidFill>
            <a:schemeClr val="tx1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事务概念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295400"/>
            <a:ext cx="8726488" cy="2853680"/>
          </a:xfrm>
        </p:spPr>
        <p:txBody>
          <a:bodyPr/>
          <a:lstStyle/>
          <a:p>
            <a:pPr lvl="1" eaLnBrk="1" hangingPunct="1"/>
            <a:r>
              <a:rPr lang="zh-CN" altLang="en-US" b="1" dirty="0"/>
              <a:t>隔离性(</a:t>
            </a:r>
            <a:r>
              <a:rPr lang="en-US" altLang="zh-CN" b="1" dirty="0"/>
              <a:t>Isolation)</a:t>
            </a:r>
          </a:p>
          <a:p>
            <a:pPr lvl="1" eaLnBrk="1" hangingPunct="1">
              <a:spcBef>
                <a:spcPct val="35000"/>
              </a:spcBef>
              <a:buFont typeface="Wingdings" pitchFamily="2" charset="2"/>
              <a:buNone/>
            </a:pPr>
            <a:r>
              <a:rPr lang="en-US" altLang="zh-CN" dirty="0"/>
              <a:t>	</a:t>
            </a:r>
            <a:r>
              <a:rPr lang="zh-CN" altLang="en-US" dirty="0"/>
              <a:t>系统必须保证事务不受其它并发执行事务的影响</a:t>
            </a:r>
          </a:p>
          <a:p>
            <a:pPr lvl="1" eaLnBrk="1" hangingPunct="1">
              <a:spcBef>
                <a:spcPct val="35000"/>
              </a:spcBef>
              <a:buFont typeface="Wingdings" pitchFamily="2" charset="2"/>
              <a:buNone/>
            </a:pPr>
            <a:r>
              <a:rPr lang="zh-CN" altLang="en-US" dirty="0"/>
              <a:t>	对任何一对事务</a:t>
            </a:r>
            <a:r>
              <a:rPr lang="en-US" altLang="zh-CN" dirty="0"/>
              <a:t>T</a:t>
            </a:r>
            <a:r>
              <a:rPr lang="en-US" altLang="zh-CN" baseline="-14000" dirty="0"/>
              <a:t>1</a:t>
            </a:r>
            <a:r>
              <a:rPr lang="en-US" altLang="zh-CN" dirty="0"/>
              <a:t>，T</a:t>
            </a:r>
            <a:r>
              <a:rPr lang="en-US" altLang="zh-CN" baseline="-14000" dirty="0"/>
              <a:t>2</a:t>
            </a:r>
            <a:r>
              <a:rPr lang="en-US" altLang="zh-CN" dirty="0"/>
              <a:t>，</a:t>
            </a:r>
            <a:r>
              <a:rPr lang="zh-CN" altLang="en-US" dirty="0">
                <a:highlight>
                  <a:srgbClr val="CCECFF"/>
                </a:highlight>
              </a:rPr>
              <a:t>在</a:t>
            </a:r>
            <a:r>
              <a:rPr lang="en-US" altLang="zh-CN" dirty="0">
                <a:highlight>
                  <a:srgbClr val="CCECFF"/>
                </a:highlight>
              </a:rPr>
              <a:t>T</a:t>
            </a:r>
            <a:r>
              <a:rPr lang="en-US" altLang="zh-CN" baseline="-14000" dirty="0">
                <a:highlight>
                  <a:srgbClr val="CCECFF"/>
                </a:highlight>
              </a:rPr>
              <a:t>1</a:t>
            </a:r>
            <a:r>
              <a:rPr lang="zh-CN" altLang="en-US" dirty="0">
                <a:highlight>
                  <a:srgbClr val="CCECFF"/>
                </a:highlight>
              </a:rPr>
              <a:t>看来</a:t>
            </a:r>
            <a:r>
              <a:rPr lang="zh-CN" altLang="en-US" dirty="0"/>
              <a:t>，</a:t>
            </a:r>
            <a:r>
              <a:rPr lang="en-US" altLang="zh-CN" dirty="0"/>
              <a:t>T</a:t>
            </a:r>
            <a:r>
              <a:rPr lang="en-US" altLang="zh-CN" baseline="-14000" dirty="0"/>
              <a:t>2</a:t>
            </a:r>
            <a:r>
              <a:rPr lang="zh-CN" altLang="en-US" dirty="0"/>
              <a:t>要么在</a:t>
            </a:r>
            <a:r>
              <a:rPr lang="en-US" altLang="zh-CN" dirty="0"/>
              <a:t>T</a:t>
            </a:r>
            <a:r>
              <a:rPr lang="en-US" altLang="zh-CN" baseline="-14000" dirty="0"/>
              <a:t>1</a:t>
            </a:r>
            <a:r>
              <a:rPr lang="zh-CN" altLang="en-US" dirty="0"/>
              <a:t>开始之前已经结束，要么在</a:t>
            </a:r>
            <a:r>
              <a:rPr lang="en-US" altLang="zh-CN" dirty="0"/>
              <a:t>T</a:t>
            </a:r>
            <a:r>
              <a:rPr lang="en-US" altLang="zh-CN" baseline="-14000" dirty="0"/>
              <a:t>1</a:t>
            </a:r>
            <a:r>
              <a:rPr lang="zh-CN" altLang="en-US" dirty="0"/>
              <a:t>完成之后再开始执行</a:t>
            </a:r>
          </a:p>
          <a:p>
            <a:pPr lvl="1" eaLnBrk="1" hangingPunct="1">
              <a:spcBef>
                <a:spcPct val="35000"/>
              </a:spcBef>
              <a:buFont typeface="Wingdings" pitchFamily="2" charset="2"/>
              <a:buNone/>
            </a:pPr>
            <a:r>
              <a:rPr lang="zh-CN" altLang="en-US" dirty="0"/>
              <a:t>	隔离性通过</a:t>
            </a:r>
            <a:r>
              <a:rPr lang="zh-CN" altLang="en-US" b="1" dirty="0">
                <a:solidFill>
                  <a:schemeClr val="hlink"/>
                </a:solidFill>
              </a:rPr>
              <a:t>并发控制机制</a:t>
            </a:r>
            <a:r>
              <a:rPr lang="zh-CN" altLang="en-US" dirty="0"/>
              <a:t>实现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6B516E5-D173-C669-D157-51DA803402D7}"/>
              </a:ext>
            </a:extLst>
          </p:cNvPr>
          <p:cNvSpPr txBox="1"/>
          <p:nvPr/>
        </p:nvSpPr>
        <p:spPr>
          <a:xfrm>
            <a:off x="1979712" y="4731603"/>
            <a:ext cx="54006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hangingPunct="0">
              <a:spcBef>
                <a:spcPct val="80000"/>
              </a:spcBef>
              <a:buClr>
                <a:schemeClr val="tx2"/>
              </a:buClr>
              <a:buSzPct val="90000"/>
              <a:buFont typeface="Monotype Sorts" pitchFamily="2" charset="2"/>
              <a:buNone/>
            </a:pPr>
            <a:r>
              <a:rPr lang="zh-CN" altLang="en-US" b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尽管多个事务在并发执行，但从外部看来，多个事务执行的结果跟串行执行的结果一样，满足这个条件则说明该</a:t>
            </a:r>
            <a:r>
              <a:rPr lang="en-US" altLang="zh-CN" b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DBMS</a:t>
            </a:r>
            <a:r>
              <a:rPr lang="zh-CN" altLang="en-US" b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的事务执行机制满足隔离性；</a:t>
            </a:r>
          </a:p>
        </p:txBody>
      </p:sp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事务概念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295400"/>
            <a:ext cx="8726488" cy="5373688"/>
          </a:xfrm>
        </p:spPr>
        <p:txBody>
          <a:bodyPr/>
          <a:lstStyle/>
          <a:p>
            <a:pPr lvl="1" eaLnBrk="1" hangingPunct="1"/>
            <a:r>
              <a:rPr lang="zh-CN" altLang="en-US" b="1" dirty="0"/>
              <a:t>持久性(</a:t>
            </a:r>
            <a:r>
              <a:rPr lang="en-US" altLang="zh-CN" b="1" dirty="0"/>
              <a:t>Durability)</a:t>
            </a:r>
          </a:p>
          <a:p>
            <a:pPr lvl="1" eaLnBrk="1" hangingPunct="1">
              <a:spcBef>
                <a:spcPct val="35000"/>
              </a:spcBef>
              <a:buFont typeface="Wingdings" pitchFamily="2" charset="2"/>
              <a:buNone/>
            </a:pPr>
            <a:r>
              <a:rPr lang="en-US" altLang="zh-CN" dirty="0"/>
              <a:t>	</a:t>
            </a:r>
            <a:r>
              <a:rPr lang="zh-CN" altLang="en-US" dirty="0"/>
              <a:t>一个事务一旦提交之后，它对数据库的影响必须是永久的</a:t>
            </a:r>
          </a:p>
          <a:p>
            <a:pPr lvl="1" eaLnBrk="1" hangingPunct="1">
              <a:spcBef>
                <a:spcPct val="35000"/>
              </a:spcBef>
              <a:buFont typeface="Wingdings" pitchFamily="2" charset="2"/>
              <a:buNone/>
            </a:pPr>
            <a:r>
              <a:rPr lang="zh-CN" altLang="en-US" dirty="0"/>
              <a:t>	系统发生故障不能改变事务的持久性</a:t>
            </a:r>
          </a:p>
          <a:p>
            <a:pPr lvl="1" eaLnBrk="1" hangingPunct="1">
              <a:spcBef>
                <a:spcPct val="35000"/>
              </a:spcBef>
              <a:buFont typeface="Wingdings" pitchFamily="2" charset="2"/>
              <a:buNone/>
            </a:pPr>
            <a:r>
              <a:rPr lang="zh-CN" altLang="en-US" dirty="0"/>
              <a:t>	持久性通过</a:t>
            </a:r>
            <a:r>
              <a:rPr lang="zh-CN" altLang="en-US" b="1" dirty="0">
                <a:solidFill>
                  <a:schemeClr val="hlink"/>
                </a:solidFill>
              </a:rPr>
              <a:t>恢复机制</a:t>
            </a:r>
            <a:r>
              <a:rPr lang="zh-CN" altLang="en-US" dirty="0"/>
              <a:t>实现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3950CA9-BB3A-1F8D-7706-EC3804F00116}"/>
              </a:ext>
            </a:extLst>
          </p:cNvPr>
          <p:cNvSpPr txBox="1"/>
          <p:nvPr/>
        </p:nvSpPr>
        <p:spPr>
          <a:xfrm>
            <a:off x="1835696" y="4761902"/>
            <a:ext cx="547260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一个事务一旦提交了（事务内部的操作执行到了最后的</a:t>
            </a:r>
            <a:r>
              <a:rPr lang="en-US" altLang="zh-CN" b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commit</a:t>
            </a:r>
            <a:r>
              <a:rPr lang="zh-CN" altLang="en-US" b="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），即使随后发生故障，其结果在数据库中不会丢失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0310618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事务概念</a:t>
            </a:r>
          </a:p>
        </p:txBody>
      </p:sp>
      <p:grpSp>
        <p:nvGrpSpPr>
          <p:cNvPr id="51203" name="Group 24"/>
          <p:cNvGrpSpPr>
            <a:grpSpLocks/>
          </p:cNvGrpSpPr>
          <p:nvPr/>
        </p:nvGrpSpPr>
        <p:grpSpPr bwMode="auto">
          <a:xfrm>
            <a:off x="152400" y="1125538"/>
            <a:ext cx="8596313" cy="5005387"/>
            <a:chOff x="96" y="1071"/>
            <a:chExt cx="5415" cy="3153"/>
          </a:xfrm>
        </p:grpSpPr>
        <p:sp>
          <p:nvSpPr>
            <p:cNvPr id="51205" name="Oval 3"/>
            <p:cNvSpPr>
              <a:spLocks noChangeArrowheads="1"/>
            </p:cNvSpPr>
            <p:nvPr/>
          </p:nvSpPr>
          <p:spPr bwMode="auto">
            <a:xfrm>
              <a:off x="520" y="1915"/>
              <a:ext cx="989" cy="932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itchFamily="34" charset="0"/>
                  <a:ea typeface="华文新魏" pitchFamily="2" charset="-122"/>
                  <a:cs typeface="+mn-cs"/>
                </a:rPr>
                <a:t>活动状态</a:t>
              </a:r>
              <a:endParaRPr kumimoji="1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itchFamily="34" charset="0"/>
                <a:ea typeface="华文新魏" pitchFamily="2" charset="-122"/>
                <a:cs typeface="+mn-cs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b="0" dirty="0">
                  <a:solidFill>
                    <a:srgbClr val="000000"/>
                  </a:solidFill>
                  <a:highlight>
                    <a:srgbClr val="CCECFF"/>
                  </a:highlight>
                  <a:latin typeface="Tahoma" pitchFamily="34" charset="0"/>
                  <a:ea typeface="华文新魏" pitchFamily="2" charset="-122"/>
                </a:rPr>
                <a:t>Active</a:t>
              </a:r>
              <a:endParaRPr kumimoji="1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CCECFF"/>
                </a:highlight>
                <a:uLnTx/>
                <a:uFillTx/>
                <a:latin typeface="Tahoma" pitchFamily="34" charset="0"/>
                <a:ea typeface="华文新魏" pitchFamily="2" charset="-122"/>
                <a:cs typeface="+mn-cs"/>
              </a:endParaRPr>
            </a:p>
          </p:txBody>
        </p:sp>
        <p:sp>
          <p:nvSpPr>
            <p:cNvPr id="51206" name="Oval 5"/>
            <p:cNvSpPr>
              <a:spLocks noChangeArrowheads="1"/>
            </p:cNvSpPr>
            <p:nvPr/>
          </p:nvSpPr>
          <p:spPr bwMode="auto">
            <a:xfrm>
              <a:off x="2309" y="2803"/>
              <a:ext cx="989" cy="933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itchFamily="34" charset="0"/>
                  <a:ea typeface="华文新魏" pitchFamily="2" charset="-122"/>
                  <a:cs typeface="+mn-cs"/>
                </a:rPr>
                <a:t>失败状态</a:t>
              </a:r>
              <a:endParaRPr kumimoji="1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itchFamily="34" charset="0"/>
                <a:ea typeface="华文新魏" pitchFamily="2" charset="-122"/>
                <a:cs typeface="+mn-cs"/>
              </a:endParaRP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b="0" dirty="0">
                  <a:solidFill>
                    <a:srgbClr val="000000"/>
                  </a:solidFill>
                  <a:highlight>
                    <a:srgbClr val="CCECFF"/>
                  </a:highlight>
                  <a:latin typeface="Tahoma" pitchFamily="34" charset="0"/>
                  <a:ea typeface="华文新魏" pitchFamily="2" charset="-122"/>
                </a:rPr>
                <a:t>Failed</a:t>
              </a:r>
              <a:endParaRPr kumimoji="1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CCECFF"/>
                </a:highlight>
                <a:uLnTx/>
                <a:uFillTx/>
                <a:latin typeface="Tahoma" pitchFamily="34" charset="0"/>
                <a:ea typeface="华文新魏" pitchFamily="2" charset="-122"/>
                <a:cs typeface="+mn-cs"/>
              </a:endParaRPr>
            </a:p>
          </p:txBody>
        </p:sp>
        <p:sp>
          <p:nvSpPr>
            <p:cNvPr id="51207" name="Oval 7"/>
            <p:cNvSpPr>
              <a:spLocks noChangeArrowheads="1"/>
            </p:cNvSpPr>
            <p:nvPr/>
          </p:nvSpPr>
          <p:spPr bwMode="auto">
            <a:xfrm>
              <a:off x="2309" y="1071"/>
              <a:ext cx="989" cy="933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itchFamily="34" charset="0"/>
                  <a:ea typeface="华文新魏" pitchFamily="2" charset="-122"/>
                  <a:cs typeface="+mn-cs"/>
                </a:rPr>
                <a:t>部分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itchFamily="34" charset="0"/>
                  <a:ea typeface="华文新魏" pitchFamily="2" charset="-122"/>
                  <a:cs typeface="+mn-cs"/>
                </a:rPr>
                <a:t>提交状态</a:t>
              </a:r>
              <a:endParaRPr kumimoji="1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itchFamily="34" charset="0"/>
                <a:ea typeface="华文新魏" pitchFamily="2" charset="-122"/>
                <a:cs typeface="+mn-cs"/>
              </a:endParaRP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400" b="0" dirty="0">
                  <a:solidFill>
                    <a:srgbClr val="000000"/>
                  </a:solidFill>
                  <a:highlight>
                    <a:srgbClr val="CCECFF"/>
                  </a:highlight>
                  <a:latin typeface="Tahoma" pitchFamily="34" charset="0"/>
                  <a:ea typeface="华文新魏" pitchFamily="2" charset="-122"/>
                </a:rPr>
                <a:t>Partially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4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highlight>
                    <a:srgbClr val="CCECFF"/>
                  </a:highlight>
                  <a:uLnTx/>
                  <a:uFillTx/>
                  <a:latin typeface="Tahoma" pitchFamily="34" charset="0"/>
                  <a:ea typeface="华文新魏" pitchFamily="2" charset="-122"/>
                  <a:cs typeface="+mn-cs"/>
                </a:rPr>
                <a:t>Commited</a:t>
              </a:r>
              <a:endPara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CCECFF"/>
                </a:highlight>
                <a:uLnTx/>
                <a:uFillTx/>
                <a:latin typeface="Tahoma" pitchFamily="34" charset="0"/>
                <a:ea typeface="华文新魏" pitchFamily="2" charset="-122"/>
                <a:cs typeface="+mn-cs"/>
              </a:endParaRPr>
            </a:p>
          </p:txBody>
        </p:sp>
        <p:sp>
          <p:nvSpPr>
            <p:cNvPr id="51208" name="Oval 9"/>
            <p:cNvSpPr>
              <a:spLocks noChangeArrowheads="1"/>
            </p:cNvSpPr>
            <p:nvPr/>
          </p:nvSpPr>
          <p:spPr bwMode="auto">
            <a:xfrm>
              <a:off x="4098" y="1071"/>
              <a:ext cx="989" cy="933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itchFamily="34" charset="0"/>
                  <a:ea typeface="华文新魏" pitchFamily="2" charset="-122"/>
                  <a:cs typeface="+mn-cs"/>
                </a:rPr>
                <a:t>提交状态</a:t>
              </a:r>
              <a:endParaRPr kumimoji="1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itchFamily="34" charset="0"/>
                <a:ea typeface="华文新魏" pitchFamily="2" charset="-122"/>
                <a:cs typeface="+mn-cs"/>
              </a:endParaRP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1800" b="0" dirty="0" err="1">
                  <a:solidFill>
                    <a:srgbClr val="000000"/>
                  </a:solidFill>
                  <a:highlight>
                    <a:srgbClr val="CCECFF"/>
                  </a:highlight>
                  <a:latin typeface="Tahoma" pitchFamily="34" charset="0"/>
                  <a:ea typeface="华文新魏" pitchFamily="2" charset="-122"/>
                </a:rPr>
                <a:t>Commited</a:t>
              </a:r>
              <a:endParaRPr kumimoji="1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CCECFF"/>
                </a:highlight>
                <a:uLnTx/>
                <a:uFillTx/>
                <a:latin typeface="Tahoma" pitchFamily="34" charset="0"/>
                <a:ea typeface="华文新魏" pitchFamily="2" charset="-122"/>
                <a:cs typeface="+mn-cs"/>
              </a:endParaRPr>
            </a:p>
          </p:txBody>
        </p:sp>
        <p:sp>
          <p:nvSpPr>
            <p:cNvPr id="51209" name="Oval 11"/>
            <p:cNvSpPr>
              <a:spLocks noChangeArrowheads="1"/>
            </p:cNvSpPr>
            <p:nvPr/>
          </p:nvSpPr>
          <p:spPr bwMode="auto">
            <a:xfrm>
              <a:off x="4098" y="2759"/>
              <a:ext cx="989" cy="932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itchFamily="34" charset="0"/>
                  <a:ea typeface="华文新魏" pitchFamily="2" charset="-122"/>
                  <a:cs typeface="+mn-cs"/>
                </a:rPr>
                <a:t>中止状态</a:t>
              </a:r>
              <a:endParaRPr kumimoji="1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itchFamily="34" charset="0"/>
                <a:ea typeface="华文新魏" pitchFamily="2" charset="-122"/>
                <a:cs typeface="+mn-cs"/>
              </a:endParaRP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b="0" dirty="0">
                  <a:solidFill>
                    <a:srgbClr val="000000"/>
                  </a:solidFill>
                  <a:highlight>
                    <a:srgbClr val="CCECFF"/>
                  </a:highlight>
                  <a:latin typeface="Tahoma" pitchFamily="34" charset="0"/>
                  <a:ea typeface="华文新魏" pitchFamily="2" charset="-122"/>
                </a:rPr>
                <a:t>Aborted</a:t>
              </a:r>
              <a:endParaRPr kumimoji="1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highlight>
                  <a:srgbClr val="CCECFF"/>
                </a:highlight>
                <a:uLnTx/>
                <a:uFillTx/>
                <a:latin typeface="Tahoma" pitchFamily="34" charset="0"/>
                <a:ea typeface="华文新魏" pitchFamily="2" charset="-122"/>
                <a:cs typeface="+mn-cs"/>
              </a:endParaRPr>
            </a:p>
          </p:txBody>
        </p:sp>
        <p:sp>
          <p:nvSpPr>
            <p:cNvPr id="51210" name="AutoShape 13"/>
            <p:cNvSpPr>
              <a:spLocks noChangeArrowheads="1"/>
            </p:cNvSpPr>
            <p:nvPr/>
          </p:nvSpPr>
          <p:spPr bwMode="auto">
            <a:xfrm>
              <a:off x="3345" y="1426"/>
              <a:ext cx="706" cy="178"/>
            </a:xfrm>
            <a:prstGeom prst="rightArrow">
              <a:avLst>
                <a:gd name="adj1" fmla="val 50000"/>
                <a:gd name="adj2" fmla="val 99157"/>
              </a:avLst>
            </a:prstGeom>
            <a:solidFill>
              <a:srgbClr val="33CC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itchFamily="34" charset="0"/>
                <a:ea typeface="宋体" pitchFamily="2" charset="-122"/>
                <a:cs typeface="+mn-cs"/>
              </a:endParaRPr>
            </a:p>
          </p:txBody>
        </p:sp>
        <p:sp>
          <p:nvSpPr>
            <p:cNvPr id="51211" name="AutoShape 14"/>
            <p:cNvSpPr>
              <a:spLocks noChangeArrowheads="1"/>
            </p:cNvSpPr>
            <p:nvPr/>
          </p:nvSpPr>
          <p:spPr bwMode="auto">
            <a:xfrm>
              <a:off x="3345" y="3158"/>
              <a:ext cx="706" cy="178"/>
            </a:xfrm>
            <a:prstGeom prst="rightArrow">
              <a:avLst>
                <a:gd name="adj1" fmla="val 50000"/>
                <a:gd name="adj2" fmla="val 99157"/>
              </a:avLst>
            </a:prstGeom>
            <a:solidFill>
              <a:srgbClr val="33CC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itchFamily="34" charset="0"/>
                <a:ea typeface="宋体" pitchFamily="2" charset="-122"/>
                <a:cs typeface="+mn-cs"/>
              </a:endParaRPr>
            </a:p>
          </p:txBody>
        </p:sp>
        <p:sp>
          <p:nvSpPr>
            <p:cNvPr id="51212" name="AutoShape 15"/>
            <p:cNvSpPr>
              <a:spLocks noChangeArrowheads="1"/>
            </p:cNvSpPr>
            <p:nvPr/>
          </p:nvSpPr>
          <p:spPr bwMode="auto">
            <a:xfrm rot="1800000" flipV="1">
              <a:off x="1442" y="2672"/>
              <a:ext cx="1008" cy="220"/>
            </a:xfrm>
            <a:prstGeom prst="rightArrow">
              <a:avLst>
                <a:gd name="adj1" fmla="val 50000"/>
                <a:gd name="adj2" fmla="val 114545"/>
              </a:avLst>
            </a:prstGeom>
            <a:solidFill>
              <a:srgbClr val="33CC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itchFamily="34" charset="0"/>
                <a:ea typeface="宋体" pitchFamily="2" charset="-122"/>
                <a:cs typeface="+mn-cs"/>
              </a:endParaRPr>
            </a:p>
          </p:txBody>
        </p:sp>
        <p:sp>
          <p:nvSpPr>
            <p:cNvPr id="51213" name="AutoShape 16"/>
            <p:cNvSpPr>
              <a:spLocks noChangeArrowheads="1"/>
            </p:cNvSpPr>
            <p:nvPr/>
          </p:nvSpPr>
          <p:spPr bwMode="auto">
            <a:xfrm rot="19800000" flipV="1">
              <a:off x="1367" y="1739"/>
              <a:ext cx="1009" cy="220"/>
            </a:xfrm>
            <a:prstGeom prst="rightArrow">
              <a:avLst>
                <a:gd name="adj1" fmla="val 50000"/>
                <a:gd name="adj2" fmla="val 114659"/>
              </a:avLst>
            </a:prstGeom>
            <a:solidFill>
              <a:srgbClr val="33CC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itchFamily="34" charset="0"/>
                <a:ea typeface="宋体" pitchFamily="2" charset="-122"/>
                <a:cs typeface="+mn-cs"/>
              </a:endParaRPr>
            </a:p>
          </p:txBody>
        </p:sp>
        <p:sp>
          <p:nvSpPr>
            <p:cNvPr id="51214" name="AutoShape 17"/>
            <p:cNvSpPr>
              <a:spLocks noChangeArrowheads="1"/>
            </p:cNvSpPr>
            <p:nvPr/>
          </p:nvSpPr>
          <p:spPr bwMode="auto">
            <a:xfrm>
              <a:off x="96" y="3336"/>
              <a:ext cx="989" cy="400"/>
            </a:xfrm>
            <a:prstGeom prst="wedgeRoundRectCallout">
              <a:avLst>
                <a:gd name="adj1" fmla="val 37796"/>
                <a:gd name="adj2" fmla="val -169676"/>
                <a:gd name="adj3" fmla="val 16667"/>
              </a:avLst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24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itchFamily="18" charset="0"/>
                  <a:ea typeface="华文新魏" pitchFamily="2" charset="-122"/>
                  <a:cs typeface="+mn-cs"/>
                </a:rPr>
                <a:t>初始状态</a:t>
              </a:r>
              <a:endParaRPr kumimoji="1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华文新魏" pitchFamily="2" charset="-122"/>
                <a:cs typeface="+mn-cs"/>
              </a:endParaRPr>
            </a:p>
          </p:txBody>
        </p:sp>
        <p:sp>
          <p:nvSpPr>
            <p:cNvPr id="51215" name="AutoShape 18"/>
            <p:cNvSpPr>
              <a:spLocks noChangeArrowheads="1"/>
            </p:cNvSpPr>
            <p:nvPr/>
          </p:nvSpPr>
          <p:spPr bwMode="auto">
            <a:xfrm>
              <a:off x="1226" y="3736"/>
              <a:ext cx="1036" cy="444"/>
            </a:xfrm>
            <a:prstGeom prst="wedgeRoundRectCallout">
              <a:avLst>
                <a:gd name="adj1" fmla="val 60699"/>
                <a:gd name="adj2" fmla="val -110417"/>
                <a:gd name="adj3" fmla="val 16667"/>
              </a:avLst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24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itchFamily="18" charset="0"/>
                  <a:ea typeface="华文新魏" pitchFamily="2" charset="-122"/>
                  <a:cs typeface="+mn-cs"/>
                </a:rPr>
                <a:t>事务无法继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24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itchFamily="18" charset="0"/>
                  <a:ea typeface="华文新魏" pitchFamily="2" charset="-122"/>
                  <a:cs typeface="+mn-cs"/>
                </a:rPr>
                <a:t>续正常执行</a:t>
              </a:r>
              <a:endParaRPr kumimoji="1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华文新魏" pitchFamily="2" charset="-122"/>
                <a:cs typeface="+mn-cs"/>
              </a:endParaRPr>
            </a:p>
          </p:txBody>
        </p:sp>
        <p:sp>
          <p:nvSpPr>
            <p:cNvPr id="51216" name="AutoShape 19"/>
            <p:cNvSpPr>
              <a:spLocks noChangeArrowheads="1"/>
            </p:cNvSpPr>
            <p:nvPr/>
          </p:nvSpPr>
          <p:spPr bwMode="auto">
            <a:xfrm>
              <a:off x="2733" y="3780"/>
              <a:ext cx="1789" cy="444"/>
            </a:xfrm>
            <a:prstGeom prst="wedgeRoundRectCallout">
              <a:avLst>
                <a:gd name="adj1" fmla="val 32565"/>
                <a:gd name="adj2" fmla="val -108750"/>
                <a:gd name="adj3" fmla="val 16667"/>
              </a:avLst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24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itchFamily="18" charset="0"/>
                  <a:ea typeface="华文新魏" pitchFamily="2" charset="-122"/>
                  <a:cs typeface="+mn-cs"/>
                </a:rPr>
                <a:t>事务回滚，数据库恢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24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itchFamily="18" charset="0"/>
                  <a:ea typeface="华文新魏" pitchFamily="2" charset="-122"/>
                  <a:cs typeface="+mn-cs"/>
                </a:rPr>
                <a:t>复到事务开始前状态</a:t>
              </a:r>
              <a:endParaRPr kumimoji="1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华文新魏" pitchFamily="2" charset="-122"/>
                <a:cs typeface="+mn-cs"/>
              </a:endParaRPr>
            </a:p>
          </p:txBody>
        </p:sp>
        <p:sp>
          <p:nvSpPr>
            <p:cNvPr id="51217" name="AutoShape 20"/>
            <p:cNvSpPr>
              <a:spLocks noChangeArrowheads="1"/>
            </p:cNvSpPr>
            <p:nvPr/>
          </p:nvSpPr>
          <p:spPr bwMode="auto">
            <a:xfrm>
              <a:off x="3157" y="2226"/>
              <a:ext cx="988" cy="444"/>
            </a:xfrm>
            <a:prstGeom prst="wedgeRoundRectCallout">
              <a:avLst>
                <a:gd name="adj1" fmla="val -49505"/>
                <a:gd name="adj2" fmla="val -128958"/>
                <a:gd name="adj3" fmla="val 16667"/>
              </a:avLst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24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itchFamily="18" charset="0"/>
                  <a:ea typeface="华文新魏" pitchFamily="2" charset="-122"/>
                  <a:cs typeface="+mn-cs"/>
                </a:rPr>
                <a:t>最后一条语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24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itchFamily="18" charset="0"/>
                  <a:ea typeface="华文新魏" pitchFamily="2" charset="-122"/>
                  <a:cs typeface="+mn-cs"/>
                </a:rPr>
                <a:t>句被执行后</a:t>
              </a:r>
              <a:endParaRPr kumimoji="1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华文新魏" pitchFamily="2" charset="-122"/>
                <a:cs typeface="+mn-cs"/>
              </a:endParaRPr>
            </a:p>
          </p:txBody>
        </p:sp>
        <p:sp>
          <p:nvSpPr>
            <p:cNvPr id="51218" name="AutoShape 21"/>
            <p:cNvSpPr>
              <a:spLocks noChangeArrowheads="1"/>
            </p:cNvSpPr>
            <p:nvPr/>
          </p:nvSpPr>
          <p:spPr bwMode="auto">
            <a:xfrm>
              <a:off x="4334" y="2226"/>
              <a:ext cx="1177" cy="444"/>
            </a:xfrm>
            <a:prstGeom prst="wedgeRoundRectCallout">
              <a:avLst>
                <a:gd name="adj1" fmla="val -25083"/>
                <a:gd name="adj2" fmla="val -96875"/>
                <a:gd name="adj3" fmla="val 16667"/>
              </a:avLst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24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itchFamily="18" charset="0"/>
                  <a:ea typeface="华文新魏" pitchFamily="2" charset="-122"/>
                  <a:cs typeface="+mn-cs"/>
                </a:rPr>
                <a:t>成功完成，永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24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itchFamily="18" charset="0"/>
                  <a:ea typeface="华文新魏" pitchFamily="2" charset="-122"/>
                  <a:cs typeface="+mn-cs"/>
                </a:rPr>
                <a:t>久写入数据库</a:t>
              </a:r>
              <a:endParaRPr kumimoji="1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华文新魏" pitchFamily="2" charset="-122"/>
                <a:cs typeface="+mn-cs"/>
              </a:endParaRPr>
            </a:p>
          </p:txBody>
        </p:sp>
        <p:sp>
          <p:nvSpPr>
            <p:cNvPr id="51219" name="AutoShape 22"/>
            <p:cNvSpPr>
              <a:spLocks noChangeArrowheads="1"/>
            </p:cNvSpPr>
            <p:nvPr/>
          </p:nvSpPr>
          <p:spPr bwMode="auto">
            <a:xfrm rot="5400000">
              <a:off x="2426" y="2308"/>
              <a:ext cx="755" cy="235"/>
            </a:xfrm>
            <a:prstGeom prst="rightArrow">
              <a:avLst>
                <a:gd name="adj1" fmla="val 50000"/>
                <a:gd name="adj2" fmla="val 80319"/>
              </a:avLst>
            </a:prstGeom>
            <a:solidFill>
              <a:srgbClr val="33CC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itchFamily="34" charset="0"/>
                <a:ea typeface="宋体" pitchFamily="2" charset="-122"/>
                <a:cs typeface="+mn-cs"/>
              </a:endParaRPr>
            </a:p>
          </p:txBody>
        </p:sp>
      </p:grpSp>
      <p:sp>
        <p:nvSpPr>
          <p:cNvPr id="11289" name="Rectangle 25"/>
          <p:cNvSpPr>
            <a:spLocks noChangeArrowheads="1"/>
          </p:cNvSpPr>
          <p:nvPr/>
        </p:nvSpPr>
        <p:spPr bwMode="auto">
          <a:xfrm>
            <a:off x="3203575" y="6237288"/>
            <a:ext cx="2684463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ahoma" pitchFamily="34" charset="0"/>
                <a:ea typeface="隶书" pitchFamily="49" charset="-122"/>
                <a:cs typeface="+mn-cs"/>
              </a:rPr>
              <a:t>事务生命周期图</a:t>
            </a:r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事务调度及其分类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sz="2000" dirty="0"/>
              <a:t>有多个事务需要执行时，这组事务对应的</a:t>
            </a:r>
            <a:r>
              <a:rPr lang="zh-CN" altLang="en-US" sz="2000" dirty="0">
                <a:highlight>
                  <a:srgbClr val="CCECFF"/>
                </a:highlight>
              </a:rPr>
              <a:t>所有操作的执行顺序</a:t>
            </a:r>
            <a:r>
              <a:rPr lang="zh-CN" altLang="en-US" sz="2000" dirty="0"/>
              <a:t>称为对这组事务的</a:t>
            </a:r>
            <a:r>
              <a:rPr lang="zh-CN" altLang="en-US" sz="2000" dirty="0">
                <a:highlight>
                  <a:srgbClr val="CCECFF"/>
                </a:highlight>
              </a:rPr>
              <a:t>一个调度</a:t>
            </a:r>
            <a:r>
              <a:rPr lang="zh-CN" altLang="en-US" sz="2000" dirty="0"/>
              <a:t>，表示事务的指令在系统中执行的时间顺序</a:t>
            </a:r>
          </a:p>
          <a:p>
            <a:pPr eaLnBrk="1" hangingPunct="1">
              <a:defRPr/>
            </a:pPr>
            <a:r>
              <a:rPr lang="zh-CN" altLang="en-US" sz="2400" dirty="0">
                <a:highlight>
                  <a:srgbClr val="FFFF00"/>
                </a:highlight>
              </a:rPr>
              <a:t>一组事务</a:t>
            </a:r>
            <a:r>
              <a:rPr lang="zh-CN" altLang="en-US" sz="2400" dirty="0"/>
              <a:t>的调度必须保证</a:t>
            </a:r>
          </a:p>
          <a:p>
            <a:pPr lvl="1" eaLnBrk="1" hangingPunct="1">
              <a:defRPr/>
            </a:pPr>
            <a:r>
              <a:rPr lang="zh-CN" altLang="en-US" sz="2000" dirty="0"/>
              <a:t>包含了该组所有事务的操作指令</a:t>
            </a:r>
          </a:p>
          <a:p>
            <a:pPr lvl="1" eaLnBrk="1" hangingPunct="1">
              <a:defRPr/>
            </a:pPr>
            <a:r>
              <a:rPr lang="zh-CN" altLang="en-US" sz="2000" dirty="0"/>
              <a:t>同一个事务中的指令，在调度中的先后顺序，同其在事务内部的先后顺序必须保持一致</a:t>
            </a:r>
            <a:endParaRPr lang="en-US" altLang="zh-CN" sz="2000" dirty="0"/>
          </a:p>
          <a:p>
            <a:pPr eaLnBrk="1" hangingPunct="1">
              <a:defRPr/>
            </a:pPr>
            <a:r>
              <a:rPr lang="zh-CN" altLang="en-US" sz="2800" dirty="0"/>
              <a:t>串行调度</a:t>
            </a:r>
          </a:p>
          <a:p>
            <a:pPr lvl="1" eaLnBrk="1" hangingPunct="1">
              <a:defRPr/>
            </a:pPr>
            <a:r>
              <a:rPr lang="zh-CN" altLang="en-US" sz="2000" dirty="0"/>
              <a:t>在串行调度中，属于同一事务的指令紧挨在一起</a:t>
            </a:r>
          </a:p>
          <a:p>
            <a:pPr lvl="1" eaLnBrk="1" hangingPunct="1">
              <a:defRPr/>
            </a:pPr>
            <a:r>
              <a:rPr lang="zh-CN" altLang="en-US" sz="2000" dirty="0"/>
              <a:t>对于有</a:t>
            </a:r>
            <a:r>
              <a:rPr lang="en-US" altLang="zh-CN" sz="2000" dirty="0"/>
              <a:t>n</a:t>
            </a:r>
            <a:r>
              <a:rPr lang="zh-CN" altLang="en-US" sz="2000" dirty="0"/>
              <a:t>个事务的事务组，可以有</a:t>
            </a:r>
            <a:r>
              <a:rPr lang="en-US" altLang="zh-CN" sz="2000" dirty="0"/>
              <a:t>n！</a:t>
            </a:r>
            <a:r>
              <a:rPr lang="zh-CN" altLang="en-US" sz="2000" dirty="0"/>
              <a:t>个不同的串行调度</a:t>
            </a:r>
          </a:p>
          <a:p>
            <a:pPr eaLnBrk="1" hangingPunct="1">
              <a:defRPr/>
            </a:pPr>
            <a:r>
              <a:rPr lang="zh-CN" altLang="en-US" sz="2400" dirty="0"/>
              <a:t>并行调度</a:t>
            </a:r>
          </a:p>
          <a:p>
            <a:pPr lvl="1" eaLnBrk="1" hangingPunct="1">
              <a:defRPr/>
            </a:pPr>
            <a:r>
              <a:rPr lang="zh-CN" altLang="en-US" sz="2000" dirty="0"/>
              <a:t>在并行调度中，来自不同事务的指令可以交叉执行</a:t>
            </a:r>
          </a:p>
          <a:p>
            <a:pPr lvl="1" eaLnBrk="1" hangingPunct="1">
              <a:defRPr/>
            </a:pPr>
            <a:r>
              <a:rPr lang="zh-CN" altLang="en-US" sz="2000" dirty="0"/>
              <a:t>当并行调度等价于某个串行调度时，则称它是</a:t>
            </a:r>
            <a:r>
              <a:rPr lang="zh-CN" altLang="en-US" sz="2000" dirty="0">
                <a:highlight>
                  <a:srgbClr val="FFFF00"/>
                </a:highlight>
              </a:rPr>
              <a:t>正确</a:t>
            </a:r>
            <a:r>
              <a:rPr lang="zh-CN" altLang="en-US" sz="2000" dirty="0"/>
              <a:t>的 （后面讲解 “等价”的含义）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6564" name="Text Box 4"/>
              <p:cNvSpPr txBox="1">
                <a:spLocks noChangeArrowheads="1"/>
              </p:cNvSpPr>
              <p:nvPr/>
            </p:nvSpPr>
            <p:spPr bwMode="auto">
              <a:xfrm>
                <a:off x="683568" y="6096000"/>
                <a:ext cx="7488237" cy="4572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  <a:defRPr/>
                </a:pPr>
                <a14:m>
                  <m:oMath xmlns:m="http://schemas.openxmlformats.org/officeDocument/2006/math">
                    <m:r>
                      <a:rPr lang="en-US" altLang="zh-CN" b="1" i="1" dirty="0" smtClean="0">
                        <a:solidFill>
                          <a:schemeClr val="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Cambria Math" panose="02040503050406030204" pitchFamily="18" charset="0"/>
                        <a:ea typeface="隶书" pitchFamily="49" charset="-122"/>
                      </a:rPr>
                      <m:t>𝒏</m:t>
                    </m:r>
                  </m:oMath>
                </a14:m>
                <a:r>
                  <a:rPr lang="zh-CN" altLang="en-US" b="1" dirty="0">
                    <a:solidFill>
                      <a:schemeClr val="hlink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隶书" pitchFamily="49" charset="-122"/>
                    <a:ea typeface="隶书" pitchFamily="49" charset="-122"/>
                  </a:rPr>
                  <a:t>个事务，</a:t>
                </a:r>
                <a14:m>
                  <m:oMath xmlns:m="http://schemas.openxmlformats.org/officeDocument/2006/math">
                    <m:r>
                      <a:rPr lang="en-US" altLang="zh-CN" b="1" i="1" dirty="0" smtClean="0">
                        <a:solidFill>
                          <a:schemeClr val="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Cambria Math" panose="02040503050406030204" pitchFamily="18" charset="0"/>
                        <a:ea typeface="隶书" pitchFamily="49" charset="-122"/>
                      </a:rPr>
                      <m:t>𝒕</m:t>
                    </m:r>
                    <m:r>
                      <a:rPr lang="en-US" altLang="zh-CN" b="1" i="1" baseline="-25000" dirty="0" err="1">
                        <a:solidFill>
                          <a:schemeClr val="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Cambria Math" panose="02040503050406030204" pitchFamily="18" charset="0"/>
                        <a:ea typeface="隶书" pitchFamily="49" charset="-122"/>
                      </a:rPr>
                      <m:t>𝒊</m:t>
                    </m:r>
                  </m:oMath>
                </a14:m>
                <a:r>
                  <a:rPr lang="zh-CN" altLang="en-US" b="1" dirty="0">
                    <a:solidFill>
                      <a:schemeClr val="hlink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隶书" pitchFamily="49" charset="-122"/>
                    <a:ea typeface="隶书" pitchFamily="49" charset="-122"/>
                  </a:rPr>
                  <a:t>有</a:t>
                </a:r>
                <a14:m>
                  <m:oMath xmlns:m="http://schemas.openxmlformats.org/officeDocument/2006/math">
                    <m:r>
                      <a:rPr lang="en-US" altLang="zh-CN" b="1" i="1" dirty="0" smtClean="0">
                        <a:solidFill>
                          <a:schemeClr val="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Cambria Math" panose="02040503050406030204" pitchFamily="18" charset="0"/>
                        <a:ea typeface="隶书" pitchFamily="49" charset="-122"/>
                      </a:rPr>
                      <m:t>𝒌</m:t>
                    </m:r>
                    <m:r>
                      <a:rPr lang="en-US" altLang="zh-CN" b="1" i="1" baseline="-25000" dirty="0">
                        <a:solidFill>
                          <a:schemeClr val="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Cambria Math" panose="02040503050406030204" pitchFamily="18" charset="0"/>
                        <a:ea typeface="隶书" pitchFamily="49" charset="-122"/>
                      </a:rPr>
                      <m:t>𝒊</m:t>
                    </m:r>
                  </m:oMath>
                </a14:m>
                <a:r>
                  <a:rPr lang="zh-CN" altLang="en-US" b="1" dirty="0">
                    <a:solidFill>
                      <a:schemeClr val="hlink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隶书" pitchFamily="49" charset="-122"/>
                    <a:ea typeface="隶书" pitchFamily="49" charset="-122"/>
                  </a:rPr>
                  <a:t>条指令，则可能的并发调度有多少个</a:t>
                </a:r>
              </a:p>
            </p:txBody>
          </p:sp>
        </mc:Choice>
        <mc:Fallback xmlns="">
          <p:sp>
            <p:nvSpPr>
              <p:cNvPr id="66564" name="Text 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83568" y="6096000"/>
                <a:ext cx="7488237" cy="457200"/>
              </a:xfrm>
              <a:prstGeom prst="rect">
                <a:avLst/>
              </a:prstGeom>
              <a:blipFill>
                <a:blip r:embed="rId3"/>
                <a:stretch>
                  <a:fillRect t="-13889" r="-169" b="-38889"/>
                </a:stretch>
              </a:blip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4" presetClass="emph" presetSubtype="0" repeatCount="300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9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1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665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2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65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3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6656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564" grpId="0"/>
      <p:bldP spid="66564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事务调度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1295400"/>
            <a:ext cx="9144000" cy="5257800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sz="2800" dirty="0"/>
              <a:t>并行 </a:t>
            </a:r>
            <a:r>
              <a:rPr lang="en-US" altLang="zh-CN" sz="2800" dirty="0"/>
              <a:t>Vs </a:t>
            </a:r>
            <a:r>
              <a:rPr lang="zh-CN" altLang="en-US" sz="2800" dirty="0"/>
              <a:t>串行</a:t>
            </a:r>
          </a:p>
          <a:p>
            <a:pPr lvl="1" eaLnBrk="1" hangingPunct="1">
              <a:lnSpc>
                <a:spcPct val="110000"/>
              </a:lnSpc>
              <a:defRPr/>
            </a:pPr>
            <a:r>
              <a:rPr lang="zh-CN" altLang="en-US" sz="2400" dirty="0"/>
              <a:t>基本比较</a:t>
            </a:r>
          </a:p>
          <a:p>
            <a:pPr lvl="2" eaLnBrk="1" hangingPunct="1">
              <a:lnSpc>
                <a:spcPct val="110000"/>
              </a:lnSpc>
              <a:defRPr/>
            </a:pPr>
            <a:r>
              <a:rPr lang="zh-CN" altLang="en-US" sz="2000" dirty="0"/>
              <a:t>并行事务容易破坏数据库的一致性</a:t>
            </a:r>
          </a:p>
          <a:p>
            <a:pPr lvl="2" eaLnBrk="1" hangingPunct="1">
              <a:lnSpc>
                <a:spcPct val="110000"/>
              </a:lnSpc>
              <a:defRPr/>
            </a:pPr>
            <a:r>
              <a:rPr lang="zh-CN" altLang="en-US" sz="2000" dirty="0"/>
              <a:t>串行事务效率低</a:t>
            </a:r>
          </a:p>
          <a:p>
            <a:pPr lvl="1" eaLnBrk="1" hangingPunct="1">
              <a:lnSpc>
                <a:spcPct val="110000"/>
              </a:lnSpc>
              <a:defRPr/>
            </a:pPr>
            <a:r>
              <a:rPr lang="zh-CN" altLang="en-US" sz="2400" dirty="0"/>
              <a:t>并行的优点</a:t>
            </a:r>
          </a:p>
          <a:p>
            <a:pPr lvl="2" eaLnBrk="1" hangingPunct="1">
              <a:lnSpc>
                <a:spcPct val="120000"/>
              </a:lnSpc>
              <a:defRPr/>
            </a:pPr>
            <a:r>
              <a:rPr lang="zh-CN" altLang="en-US" sz="2000" dirty="0"/>
              <a:t>一个事务由不同的步骤组成，所涉及的系统资源也不同。这些步骤可以并发执行，以提高系统的</a:t>
            </a:r>
            <a:r>
              <a:rPr lang="zh-CN" altLang="en-US" sz="2000" b="1" dirty="0">
                <a:highlight>
                  <a:srgbClr val="FFFF00"/>
                </a:highlight>
              </a:rPr>
              <a:t>吞吐量</a:t>
            </a:r>
            <a:endParaRPr lang="zh-CN" altLang="en-US" sz="2000" dirty="0">
              <a:highlight>
                <a:srgbClr val="FFFF00"/>
              </a:highlight>
            </a:endParaRPr>
          </a:p>
          <a:p>
            <a:pPr lvl="2" eaLnBrk="1" hangingPunct="1">
              <a:lnSpc>
                <a:spcPct val="120000"/>
              </a:lnSpc>
              <a:defRPr/>
            </a:pPr>
            <a:r>
              <a:rPr lang="zh-CN" altLang="en-US" sz="2000" dirty="0"/>
              <a:t>系统中存在着周期不等的各种事务，串行会导致难于预测的</a:t>
            </a:r>
            <a:r>
              <a:rPr lang="zh-CN" altLang="en-US" sz="2000" dirty="0">
                <a:highlight>
                  <a:srgbClr val="FFFF00"/>
                </a:highlight>
              </a:rPr>
              <a:t>时延</a:t>
            </a:r>
            <a:r>
              <a:rPr lang="zh-CN" altLang="en-US" sz="2000" dirty="0"/>
              <a:t>。如果各个事务所涉及的是数据库的不同部分，采用并发会减少</a:t>
            </a:r>
            <a:r>
              <a:rPr lang="zh-CN" altLang="en-US" sz="2000" b="1" dirty="0">
                <a:highlight>
                  <a:srgbClr val="FFFF00"/>
                </a:highlight>
              </a:rPr>
              <a:t>平均响应时间</a:t>
            </a:r>
            <a:r>
              <a:rPr lang="zh-CN" altLang="en-US" sz="2000" b="1" dirty="0"/>
              <a:t>（例如事务操作的表各不相同）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7472477-6065-A7FF-E565-E112BD51A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9153" y="5564670"/>
            <a:ext cx="6654822" cy="11621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事务调度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295400"/>
            <a:ext cx="8726488" cy="1624013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/>
              <a:t>两个示例事务</a:t>
            </a:r>
          </a:p>
        </p:txBody>
      </p:sp>
      <p:sp>
        <p:nvSpPr>
          <p:cNvPr id="56324" name="Text Box 4"/>
          <p:cNvSpPr txBox="1">
            <a:spLocks noChangeArrowheads="1"/>
          </p:cNvSpPr>
          <p:nvPr/>
        </p:nvSpPr>
        <p:spPr bwMode="auto">
          <a:xfrm>
            <a:off x="1295400" y="2971800"/>
            <a:ext cx="2362200" cy="3503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3200" dirty="0">
                <a:latin typeface="Times New Roman" pitchFamily="18" charset="0"/>
              </a:rPr>
              <a:t>T1</a:t>
            </a:r>
          </a:p>
          <a:p>
            <a:r>
              <a:rPr lang="en-US" altLang="zh-CN" sz="3200" dirty="0">
                <a:latin typeface="Times New Roman" pitchFamily="18" charset="0"/>
              </a:rPr>
              <a:t>read(A);</a:t>
            </a:r>
          </a:p>
          <a:p>
            <a:r>
              <a:rPr lang="en-US" altLang="zh-CN" sz="3200" dirty="0">
                <a:latin typeface="Times New Roman" pitchFamily="18" charset="0"/>
              </a:rPr>
              <a:t>A := A </a:t>
            </a:r>
            <a:r>
              <a:rPr lang="en-US" altLang="zh-CN" sz="3200" dirty="0">
                <a:latin typeface="Times New Roman" pitchFamily="18" charset="0"/>
                <a:sym typeface="Symbol" pitchFamily="18" charset="2"/>
              </a:rPr>
              <a:t></a:t>
            </a:r>
            <a:r>
              <a:rPr lang="en-US" altLang="zh-CN" sz="3200" dirty="0">
                <a:latin typeface="Times New Roman" pitchFamily="18" charset="0"/>
              </a:rPr>
              <a:t> 50;</a:t>
            </a:r>
          </a:p>
          <a:p>
            <a:r>
              <a:rPr lang="en-US" altLang="zh-CN" sz="3200" dirty="0">
                <a:latin typeface="Times New Roman" pitchFamily="18" charset="0"/>
              </a:rPr>
              <a:t>write(A);</a:t>
            </a:r>
          </a:p>
          <a:p>
            <a:r>
              <a:rPr lang="en-US" altLang="zh-CN" sz="3200" dirty="0">
                <a:latin typeface="Times New Roman" pitchFamily="18" charset="0"/>
              </a:rPr>
              <a:t>read(B);</a:t>
            </a:r>
          </a:p>
          <a:p>
            <a:r>
              <a:rPr lang="en-US" altLang="zh-CN" sz="3200" dirty="0">
                <a:latin typeface="Times New Roman" pitchFamily="18" charset="0"/>
              </a:rPr>
              <a:t>B := B + 50;</a:t>
            </a:r>
          </a:p>
          <a:p>
            <a:r>
              <a:rPr lang="en-US" altLang="zh-CN" sz="3200" dirty="0">
                <a:latin typeface="Times New Roman" pitchFamily="18" charset="0"/>
              </a:rPr>
              <a:t>write(B);</a:t>
            </a:r>
          </a:p>
        </p:txBody>
      </p:sp>
      <p:sp>
        <p:nvSpPr>
          <p:cNvPr id="56325" name="Text Box 5"/>
          <p:cNvSpPr txBox="1">
            <a:spLocks noChangeArrowheads="1"/>
          </p:cNvSpPr>
          <p:nvPr/>
        </p:nvSpPr>
        <p:spPr bwMode="auto">
          <a:xfrm>
            <a:off x="5486400" y="2667000"/>
            <a:ext cx="2819400" cy="3990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altLang="zh-CN" sz="3200">
                <a:latin typeface="Times New Roman" pitchFamily="18" charset="0"/>
              </a:rPr>
              <a:t>T2</a:t>
            </a:r>
          </a:p>
          <a:p>
            <a:r>
              <a:rPr lang="en-US" altLang="zh-CN" sz="3200">
                <a:latin typeface="Times New Roman" pitchFamily="18" charset="0"/>
              </a:rPr>
              <a:t> read(A);</a:t>
            </a:r>
          </a:p>
          <a:p>
            <a:r>
              <a:rPr lang="en-US" altLang="zh-CN" sz="3200">
                <a:latin typeface="Times New Roman" pitchFamily="18" charset="0"/>
              </a:rPr>
              <a:t>temp := A</a:t>
            </a:r>
            <a:r>
              <a:rPr lang="en-US" altLang="zh-CN" sz="3200">
                <a:latin typeface="Times New Roman" pitchFamily="18" charset="0"/>
                <a:sym typeface="Symbol" pitchFamily="18" charset="2"/>
              </a:rPr>
              <a:t></a:t>
            </a:r>
            <a:r>
              <a:rPr lang="en-US" altLang="zh-CN" sz="3200">
                <a:latin typeface="Times New Roman" pitchFamily="18" charset="0"/>
              </a:rPr>
              <a:t>0.1</a:t>
            </a:r>
          </a:p>
          <a:p>
            <a:r>
              <a:rPr lang="en-US" altLang="zh-CN" sz="3200">
                <a:latin typeface="Times New Roman" pitchFamily="18" charset="0"/>
              </a:rPr>
              <a:t>A := A </a:t>
            </a:r>
            <a:r>
              <a:rPr lang="en-US" altLang="zh-CN" sz="3200">
                <a:latin typeface="Times New Roman" pitchFamily="18" charset="0"/>
                <a:sym typeface="Symbol" pitchFamily="18" charset="2"/>
              </a:rPr>
              <a:t></a:t>
            </a:r>
            <a:r>
              <a:rPr lang="en-US" altLang="zh-CN" sz="3200">
                <a:latin typeface="Times New Roman" pitchFamily="18" charset="0"/>
              </a:rPr>
              <a:t> temp;</a:t>
            </a:r>
          </a:p>
          <a:p>
            <a:r>
              <a:rPr lang="en-US" altLang="zh-CN" sz="3200">
                <a:latin typeface="Times New Roman" pitchFamily="18" charset="0"/>
              </a:rPr>
              <a:t>write(A); </a:t>
            </a:r>
          </a:p>
          <a:p>
            <a:r>
              <a:rPr lang="en-US" altLang="zh-CN" sz="3200">
                <a:latin typeface="Times New Roman" pitchFamily="18" charset="0"/>
              </a:rPr>
              <a:t>read(B);</a:t>
            </a:r>
          </a:p>
          <a:p>
            <a:r>
              <a:rPr lang="en-US" altLang="zh-CN" sz="3200">
                <a:latin typeface="Times New Roman" pitchFamily="18" charset="0"/>
              </a:rPr>
              <a:t>B := B + temp;</a:t>
            </a:r>
          </a:p>
          <a:p>
            <a:r>
              <a:rPr lang="en-US" altLang="zh-CN" sz="3200">
                <a:latin typeface="Times New Roman" pitchFamily="18" charset="0"/>
              </a:rPr>
              <a:t>write(B);</a:t>
            </a:r>
          </a:p>
        </p:txBody>
      </p:sp>
      <p:sp>
        <p:nvSpPr>
          <p:cNvPr id="56326" name="AutoShape 6"/>
          <p:cNvSpPr>
            <a:spLocks noChangeArrowheads="1"/>
          </p:cNvSpPr>
          <p:nvPr/>
        </p:nvSpPr>
        <p:spPr bwMode="auto">
          <a:xfrm>
            <a:off x="228600" y="2286000"/>
            <a:ext cx="1524000" cy="762000"/>
          </a:xfrm>
          <a:prstGeom prst="wedgeRoundRectCallout">
            <a:avLst>
              <a:gd name="adj1" fmla="val 75833"/>
              <a:gd name="adj2" fmla="val 80208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>
                <a:latin typeface="Times New Roman" pitchFamily="18" charset="0"/>
                <a:ea typeface="楷体_GB2312" pitchFamily="49" charset="-122"/>
              </a:rPr>
              <a:t>从</a:t>
            </a:r>
            <a:r>
              <a:rPr lang="en-US" altLang="zh-CN">
                <a:latin typeface="Times New Roman" pitchFamily="18" charset="0"/>
                <a:ea typeface="楷体_GB2312" pitchFamily="49" charset="-122"/>
              </a:rPr>
              <a:t>A</a:t>
            </a:r>
            <a:r>
              <a:rPr lang="zh-CN" altLang="en-US">
                <a:latin typeface="Times New Roman" pitchFamily="18" charset="0"/>
                <a:ea typeface="楷体_GB2312" pitchFamily="49" charset="-122"/>
              </a:rPr>
              <a:t>过户</a:t>
            </a:r>
          </a:p>
          <a:p>
            <a:pPr algn="ctr"/>
            <a:r>
              <a:rPr lang="zh-CN" altLang="en-US">
                <a:latin typeface="Times New Roman" pitchFamily="18" charset="0"/>
                <a:ea typeface="楷体_GB2312" pitchFamily="49" charset="-122"/>
              </a:rPr>
              <a:t>50￥到</a:t>
            </a:r>
            <a:r>
              <a:rPr lang="en-US" altLang="zh-CN">
                <a:latin typeface="Times New Roman" pitchFamily="18" charset="0"/>
                <a:ea typeface="楷体_GB2312" pitchFamily="49" charset="-122"/>
              </a:rPr>
              <a:t>B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56327" name="AutoShape 7"/>
          <p:cNvSpPr>
            <a:spLocks noChangeArrowheads="1"/>
          </p:cNvSpPr>
          <p:nvPr/>
        </p:nvSpPr>
        <p:spPr bwMode="auto">
          <a:xfrm>
            <a:off x="6781800" y="1676400"/>
            <a:ext cx="1828800" cy="762000"/>
          </a:xfrm>
          <a:prstGeom prst="wedgeRoundRectCallout">
            <a:avLst>
              <a:gd name="adj1" fmla="val -39495"/>
              <a:gd name="adj2" fmla="val 82917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>
                <a:latin typeface="Times New Roman" pitchFamily="18" charset="0"/>
                <a:ea typeface="楷体_GB2312" pitchFamily="49" charset="-122"/>
              </a:rPr>
              <a:t>从</a:t>
            </a:r>
            <a:r>
              <a:rPr lang="en-US" altLang="zh-CN">
                <a:latin typeface="Times New Roman" pitchFamily="18" charset="0"/>
                <a:ea typeface="楷体_GB2312" pitchFamily="49" charset="-122"/>
              </a:rPr>
              <a:t>A</a:t>
            </a:r>
            <a:r>
              <a:rPr lang="zh-CN" altLang="en-US">
                <a:latin typeface="Times New Roman" pitchFamily="18" charset="0"/>
                <a:ea typeface="楷体_GB2312" pitchFamily="49" charset="-122"/>
              </a:rPr>
              <a:t>过户存款</a:t>
            </a:r>
          </a:p>
          <a:p>
            <a:pPr algn="ctr"/>
            <a:r>
              <a:rPr lang="zh-CN" altLang="en-US">
                <a:latin typeface="Times New Roman" pitchFamily="18" charset="0"/>
                <a:ea typeface="楷体_GB2312" pitchFamily="49" charset="-122"/>
              </a:rPr>
              <a:t>的10%到</a:t>
            </a:r>
            <a:r>
              <a:rPr lang="en-US" altLang="zh-CN">
                <a:latin typeface="Times New Roman" pitchFamily="18" charset="0"/>
                <a:ea typeface="楷体_GB2312" pitchFamily="49" charset="-122"/>
              </a:rPr>
              <a:t>B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56328" name="AutoShape 8"/>
          <p:cNvSpPr>
            <a:spLocks noChangeArrowheads="1"/>
          </p:cNvSpPr>
          <p:nvPr/>
        </p:nvSpPr>
        <p:spPr bwMode="auto">
          <a:xfrm>
            <a:off x="3429000" y="1828800"/>
            <a:ext cx="1905000" cy="1447800"/>
          </a:xfrm>
          <a:prstGeom prst="wedgeRoundRectCallout">
            <a:avLst>
              <a:gd name="adj1" fmla="val 18501"/>
              <a:gd name="adj2" fmla="val 77771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>
                <a:latin typeface="Times New Roman" pitchFamily="18" charset="0"/>
                <a:ea typeface="楷体_GB2312" pitchFamily="49" charset="-122"/>
              </a:rPr>
              <a:t>开始状态：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A=1000￥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B=2000￥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A+B=3000￥</a:t>
            </a:r>
            <a:endParaRPr lang="en-US" altLang="zh-CN">
              <a:latin typeface="Times New Roman" pitchFamily="18" charset="0"/>
            </a:endParaRPr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67490"/>
            <a:ext cx="4343398" cy="762000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/>
              <a:t>事务调度</a:t>
            </a:r>
          </a:p>
        </p:txBody>
      </p:sp>
      <p:sp>
        <p:nvSpPr>
          <p:cNvPr id="57347" name="Text Box 3"/>
          <p:cNvSpPr txBox="1">
            <a:spLocks noChangeArrowheads="1"/>
          </p:cNvSpPr>
          <p:nvPr/>
        </p:nvSpPr>
        <p:spPr bwMode="auto">
          <a:xfrm>
            <a:off x="1066800" y="1219200"/>
            <a:ext cx="3048000" cy="2774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en-US" sz="3200" dirty="0">
                <a:latin typeface="Times New Roman" pitchFamily="18" charset="0"/>
              </a:rPr>
              <a:t>      </a:t>
            </a:r>
            <a:r>
              <a:rPr lang="en-US" altLang="zh-CN" sz="2800" dirty="0">
                <a:latin typeface="Times New Roman" pitchFamily="18" charset="0"/>
              </a:rPr>
              <a:t>read(A);</a:t>
            </a:r>
          </a:p>
          <a:p>
            <a:r>
              <a:rPr lang="en-US" altLang="zh-CN" sz="2800" dirty="0">
                <a:latin typeface="Times New Roman" pitchFamily="18" charset="0"/>
              </a:rPr>
              <a:t>      A := A </a:t>
            </a:r>
            <a:r>
              <a:rPr lang="en-US" altLang="zh-CN" sz="2800" dirty="0">
                <a:latin typeface="Times New Roman" pitchFamily="18" charset="0"/>
                <a:sym typeface="Symbol" pitchFamily="18" charset="2"/>
              </a:rPr>
              <a:t></a:t>
            </a:r>
            <a:r>
              <a:rPr lang="en-US" altLang="zh-CN" sz="2800" dirty="0">
                <a:latin typeface="Times New Roman" pitchFamily="18" charset="0"/>
              </a:rPr>
              <a:t> 50;</a:t>
            </a:r>
          </a:p>
          <a:p>
            <a:r>
              <a:rPr lang="en-US" altLang="zh-CN" sz="2800" dirty="0">
                <a:latin typeface="Times New Roman" pitchFamily="18" charset="0"/>
              </a:rPr>
              <a:t>      </a:t>
            </a:r>
            <a:r>
              <a:rPr lang="en-US" altLang="zh-CN" sz="3200" dirty="0">
                <a:latin typeface="Times New Roman" pitchFamily="18" charset="0"/>
              </a:rPr>
              <a:t>write(A);</a:t>
            </a:r>
          </a:p>
          <a:p>
            <a:r>
              <a:rPr lang="en-US" altLang="zh-CN" sz="2800" dirty="0">
                <a:latin typeface="Times New Roman" pitchFamily="18" charset="0"/>
              </a:rPr>
              <a:t>      read(B);</a:t>
            </a:r>
          </a:p>
          <a:p>
            <a:r>
              <a:rPr lang="en-US" altLang="zh-CN" sz="2800" dirty="0">
                <a:latin typeface="Times New Roman" pitchFamily="18" charset="0"/>
              </a:rPr>
              <a:t>      B := B + 50;</a:t>
            </a:r>
          </a:p>
          <a:p>
            <a:r>
              <a:rPr lang="en-US" altLang="zh-CN" sz="2800" dirty="0">
                <a:latin typeface="Times New Roman" pitchFamily="18" charset="0"/>
              </a:rPr>
              <a:t>      write(B);</a:t>
            </a:r>
          </a:p>
        </p:txBody>
      </p:sp>
      <p:sp>
        <p:nvSpPr>
          <p:cNvPr id="57348" name="Text Box 4"/>
          <p:cNvSpPr txBox="1">
            <a:spLocks noChangeArrowheads="1"/>
          </p:cNvSpPr>
          <p:nvPr/>
        </p:nvSpPr>
        <p:spPr bwMode="auto">
          <a:xfrm>
            <a:off x="4572000" y="3657600"/>
            <a:ext cx="3886200" cy="3201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en-US" sz="3200">
                <a:latin typeface="Times New Roman" pitchFamily="18" charset="0"/>
              </a:rPr>
              <a:t>      </a:t>
            </a:r>
            <a:r>
              <a:rPr lang="en-US" altLang="zh-CN" sz="2800">
                <a:latin typeface="Times New Roman" pitchFamily="18" charset="0"/>
              </a:rPr>
              <a:t>read(A);</a:t>
            </a:r>
          </a:p>
          <a:p>
            <a:r>
              <a:rPr lang="en-US" altLang="zh-CN" sz="2800">
                <a:latin typeface="Times New Roman" pitchFamily="18" charset="0"/>
              </a:rPr>
              <a:t>      temp := A</a:t>
            </a:r>
            <a:r>
              <a:rPr lang="en-US" altLang="zh-CN" sz="2800">
                <a:latin typeface="Times New Roman" pitchFamily="18" charset="0"/>
                <a:sym typeface="Symbol" pitchFamily="18" charset="2"/>
              </a:rPr>
              <a:t></a:t>
            </a:r>
            <a:r>
              <a:rPr lang="en-US" altLang="zh-CN" sz="2800">
                <a:latin typeface="Times New Roman" pitchFamily="18" charset="0"/>
              </a:rPr>
              <a:t>0.1</a:t>
            </a:r>
          </a:p>
          <a:p>
            <a:r>
              <a:rPr lang="en-US" altLang="zh-CN" sz="2800">
                <a:latin typeface="Times New Roman" pitchFamily="18" charset="0"/>
              </a:rPr>
              <a:t>      A := A </a:t>
            </a:r>
            <a:r>
              <a:rPr lang="en-US" altLang="zh-CN" sz="2800">
                <a:latin typeface="Times New Roman" pitchFamily="18" charset="0"/>
                <a:sym typeface="Symbol" pitchFamily="18" charset="2"/>
              </a:rPr>
              <a:t></a:t>
            </a:r>
            <a:r>
              <a:rPr lang="en-US" altLang="zh-CN" sz="2800">
                <a:latin typeface="Times New Roman" pitchFamily="18" charset="0"/>
              </a:rPr>
              <a:t> temp;</a:t>
            </a:r>
          </a:p>
          <a:p>
            <a:r>
              <a:rPr lang="en-US" altLang="zh-CN" sz="3200">
                <a:latin typeface="Times New Roman" pitchFamily="18" charset="0"/>
              </a:rPr>
              <a:t>     write(A);</a:t>
            </a:r>
            <a:r>
              <a:rPr lang="en-US" altLang="zh-CN" sz="2800">
                <a:latin typeface="Times New Roman" pitchFamily="18" charset="0"/>
              </a:rPr>
              <a:t> </a:t>
            </a:r>
          </a:p>
          <a:p>
            <a:r>
              <a:rPr lang="en-US" altLang="zh-CN" sz="2800">
                <a:latin typeface="Times New Roman" pitchFamily="18" charset="0"/>
              </a:rPr>
              <a:t>      read(B);</a:t>
            </a:r>
          </a:p>
          <a:p>
            <a:r>
              <a:rPr lang="en-US" altLang="zh-CN" sz="2800">
                <a:latin typeface="Times New Roman" pitchFamily="18" charset="0"/>
              </a:rPr>
              <a:t>      B := B + temp;</a:t>
            </a:r>
          </a:p>
          <a:p>
            <a:r>
              <a:rPr lang="en-US" altLang="zh-CN" sz="2800">
                <a:latin typeface="Times New Roman" pitchFamily="18" charset="0"/>
              </a:rPr>
              <a:t>      write(B);</a:t>
            </a:r>
          </a:p>
        </p:txBody>
      </p:sp>
      <p:sp>
        <p:nvSpPr>
          <p:cNvPr id="57349" name="Line 5"/>
          <p:cNvSpPr>
            <a:spLocks noChangeShapeType="1"/>
          </p:cNvSpPr>
          <p:nvPr/>
        </p:nvSpPr>
        <p:spPr bwMode="auto">
          <a:xfrm>
            <a:off x="0" y="1327150"/>
            <a:ext cx="9144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7350" name="Line 6"/>
          <p:cNvSpPr>
            <a:spLocks noChangeShapeType="1"/>
          </p:cNvSpPr>
          <p:nvPr/>
        </p:nvSpPr>
        <p:spPr bwMode="auto">
          <a:xfrm>
            <a:off x="4495800" y="1066800"/>
            <a:ext cx="0" cy="5791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7351" name="Text Box 7"/>
          <p:cNvSpPr txBox="1">
            <a:spLocks noChangeArrowheads="1"/>
          </p:cNvSpPr>
          <p:nvPr/>
        </p:nvSpPr>
        <p:spPr bwMode="auto">
          <a:xfrm>
            <a:off x="1828800" y="76200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57352" name="Text Box 8"/>
          <p:cNvSpPr txBox="1">
            <a:spLocks noChangeArrowheads="1"/>
          </p:cNvSpPr>
          <p:nvPr/>
        </p:nvSpPr>
        <p:spPr bwMode="auto">
          <a:xfrm>
            <a:off x="5638800" y="79375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57353" name="AutoShape 9"/>
          <p:cNvSpPr>
            <a:spLocks noChangeArrowheads="1"/>
          </p:cNvSpPr>
          <p:nvPr/>
        </p:nvSpPr>
        <p:spPr bwMode="auto">
          <a:xfrm>
            <a:off x="1371600" y="4267200"/>
            <a:ext cx="1828800" cy="762000"/>
          </a:xfrm>
          <a:prstGeom prst="wedgeRoundRectCallout">
            <a:avLst>
              <a:gd name="adj1" fmla="val 118926"/>
              <a:gd name="adj2" fmla="val -92500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A=950￥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B=2050￥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57354" name="AutoShape 10"/>
          <p:cNvSpPr>
            <a:spLocks noChangeArrowheads="1"/>
          </p:cNvSpPr>
          <p:nvPr/>
        </p:nvSpPr>
        <p:spPr bwMode="auto">
          <a:xfrm>
            <a:off x="1524000" y="5334000"/>
            <a:ext cx="1905000" cy="1447800"/>
          </a:xfrm>
          <a:prstGeom prst="wedgeRoundRectCallout">
            <a:avLst>
              <a:gd name="adj1" fmla="val 105833"/>
              <a:gd name="adj2" fmla="val 44625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>
                <a:latin typeface="Times New Roman" pitchFamily="18" charset="0"/>
                <a:ea typeface="楷体_GB2312" pitchFamily="49" charset="-122"/>
              </a:rPr>
              <a:t>结束状态：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A=855￥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B=2145￥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A+B=3000￥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57355" name="AutoShape 11"/>
          <p:cNvSpPr>
            <a:spLocks noChangeArrowheads="1"/>
          </p:cNvSpPr>
          <p:nvPr/>
        </p:nvSpPr>
        <p:spPr bwMode="auto">
          <a:xfrm>
            <a:off x="152400" y="1447800"/>
            <a:ext cx="609600" cy="2133600"/>
          </a:xfrm>
          <a:prstGeom prst="wedgeRoundRectCallout">
            <a:avLst>
              <a:gd name="adj1" fmla="val 44532"/>
              <a:gd name="adj2" fmla="val 11088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2800" b="1">
                <a:latin typeface="楷体_GB2312" pitchFamily="49" charset="-122"/>
                <a:ea typeface="楷体_GB2312" pitchFamily="49" charset="-122"/>
              </a:rPr>
              <a:t>串</a:t>
            </a:r>
          </a:p>
          <a:p>
            <a:pPr algn="ctr"/>
            <a:r>
              <a:rPr lang="zh-CN" altLang="en-US" sz="2800" b="1">
                <a:latin typeface="楷体_GB2312" pitchFamily="49" charset="-122"/>
                <a:ea typeface="楷体_GB2312" pitchFamily="49" charset="-122"/>
              </a:rPr>
              <a:t>行</a:t>
            </a:r>
          </a:p>
          <a:p>
            <a:pPr algn="ctr"/>
            <a:r>
              <a:rPr lang="zh-CN" altLang="en-US" sz="2800" b="1">
                <a:latin typeface="楷体_GB2312" pitchFamily="49" charset="-122"/>
                <a:ea typeface="楷体_GB2312" pitchFamily="49" charset="-122"/>
              </a:rPr>
              <a:t>调</a:t>
            </a:r>
          </a:p>
          <a:p>
            <a:pPr algn="ctr"/>
            <a:r>
              <a:rPr lang="zh-CN" altLang="en-US" sz="2800" b="1">
                <a:latin typeface="楷体_GB2312" pitchFamily="49" charset="-122"/>
                <a:ea typeface="楷体_GB2312" pitchFamily="49" charset="-122"/>
              </a:rPr>
              <a:t>度</a:t>
            </a:r>
          </a:p>
          <a:p>
            <a:pPr algn="ctr"/>
            <a:r>
              <a:rPr lang="zh-CN" altLang="en-US" sz="2800" b="1">
                <a:latin typeface="楷体_GB2312" pitchFamily="49" charset="-122"/>
                <a:ea typeface="楷体_GB2312" pitchFamily="49" charset="-122"/>
              </a:rPr>
              <a:t>1</a:t>
            </a:r>
            <a:endParaRPr lang="zh-CN" altLang="en-US" sz="280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4B4525A-D4D6-4E5B-1336-9E04E858BE45}"/>
              </a:ext>
            </a:extLst>
          </p:cNvPr>
          <p:cNvSpPr txBox="1"/>
          <p:nvPr/>
        </p:nvSpPr>
        <p:spPr>
          <a:xfrm>
            <a:off x="3808102" y="167490"/>
            <a:ext cx="5224600" cy="64633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</a:rPr>
              <a:t>从上到下对应时间轴，这里表示</a:t>
            </a:r>
            <a:r>
              <a:rPr lang="en-US" altLang="zh-CN" sz="1800" dirty="0">
                <a:solidFill>
                  <a:srgbClr val="FF0000"/>
                </a:solidFill>
                <a:latin typeface="Times New Roman" pitchFamily="18" charset="0"/>
              </a:rPr>
              <a:t>T1</a:t>
            </a:r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</a:rPr>
              <a:t>的所有操作按顺序执行完了之后，才开始</a:t>
            </a:r>
            <a:r>
              <a:rPr lang="en-US" altLang="zh-CN" sz="1800" dirty="0">
                <a:solidFill>
                  <a:srgbClr val="FF0000"/>
                </a:solidFill>
                <a:latin typeface="Times New Roman" pitchFamily="18" charset="0"/>
              </a:rPr>
              <a:t>T2</a:t>
            </a:r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</a:rPr>
              <a:t>的所有操作的执行</a:t>
            </a:r>
            <a:endParaRPr lang="zh-CN" altLang="en-US" sz="1800" dirty="0">
              <a:solidFill>
                <a:srgbClr val="FF0000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03FFC48-6132-F09E-D935-5B230CF6D6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1700" y="929490"/>
            <a:ext cx="1541601" cy="11330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152400"/>
            <a:ext cx="2819401" cy="762000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/>
              <a:t>事务调度</a:t>
            </a:r>
          </a:p>
        </p:txBody>
      </p:sp>
      <p:sp>
        <p:nvSpPr>
          <p:cNvPr id="58371" name="Text Box 3"/>
          <p:cNvSpPr txBox="1">
            <a:spLocks noChangeArrowheads="1"/>
          </p:cNvSpPr>
          <p:nvPr/>
        </p:nvSpPr>
        <p:spPr bwMode="auto">
          <a:xfrm>
            <a:off x="1066800" y="4114800"/>
            <a:ext cx="3048000" cy="2774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en-US" sz="3200">
                <a:latin typeface="Times New Roman" pitchFamily="18" charset="0"/>
              </a:rPr>
              <a:t>      </a:t>
            </a:r>
            <a:r>
              <a:rPr lang="en-US" altLang="zh-CN" sz="2800">
                <a:latin typeface="Times New Roman" pitchFamily="18" charset="0"/>
              </a:rPr>
              <a:t>read(A);</a:t>
            </a:r>
          </a:p>
          <a:p>
            <a:r>
              <a:rPr lang="en-US" altLang="zh-CN" sz="2800">
                <a:latin typeface="Times New Roman" pitchFamily="18" charset="0"/>
              </a:rPr>
              <a:t>      A := A </a:t>
            </a:r>
            <a:r>
              <a:rPr lang="en-US" altLang="zh-CN" sz="2800">
                <a:latin typeface="Times New Roman" pitchFamily="18" charset="0"/>
                <a:sym typeface="Symbol" pitchFamily="18" charset="2"/>
              </a:rPr>
              <a:t></a:t>
            </a:r>
            <a:r>
              <a:rPr lang="en-US" altLang="zh-CN" sz="2800">
                <a:latin typeface="Times New Roman" pitchFamily="18" charset="0"/>
              </a:rPr>
              <a:t> 50;</a:t>
            </a:r>
          </a:p>
          <a:p>
            <a:r>
              <a:rPr lang="en-US" altLang="zh-CN" sz="2800">
                <a:latin typeface="Times New Roman" pitchFamily="18" charset="0"/>
              </a:rPr>
              <a:t>      </a:t>
            </a:r>
            <a:r>
              <a:rPr lang="en-US" altLang="zh-CN" sz="3200">
                <a:latin typeface="Times New Roman" pitchFamily="18" charset="0"/>
              </a:rPr>
              <a:t>write(A);</a:t>
            </a:r>
          </a:p>
          <a:p>
            <a:r>
              <a:rPr lang="en-US" altLang="zh-CN" sz="2800">
                <a:latin typeface="Times New Roman" pitchFamily="18" charset="0"/>
              </a:rPr>
              <a:t>      read(B);</a:t>
            </a:r>
          </a:p>
          <a:p>
            <a:r>
              <a:rPr lang="en-US" altLang="zh-CN" sz="2800">
                <a:latin typeface="Times New Roman" pitchFamily="18" charset="0"/>
              </a:rPr>
              <a:t>      B := B + 50;</a:t>
            </a:r>
          </a:p>
          <a:p>
            <a:r>
              <a:rPr lang="en-US" altLang="zh-CN" sz="2800">
                <a:latin typeface="Times New Roman" pitchFamily="18" charset="0"/>
              </a:rPr>
              <a:t>      write(B);</a:t>
            </a:r>
          </a:p>
        </p:txBody>
      </p:sp>
      <p:sp>
        <p:nvSpPr>
          <p:cNvPr id="58372" name="Text Box 4"/>
          <p:cNvSpPr txBox="1">
            <a:spLocks noChangeArrowheads="1"/>
          </p:cNvSpPr>
          <p:nvPr/>
        </p:nvSpPr>
        <p:spPr bwMode="auto">
          <a:xfrm>
            <a:off x="4572000" y="1217613"/>
            <a:ext cx="3886200" cy="3201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en-US" sz="3200">
                <a:latin typeface="Times New Roman" pitchFamily="18" charset="0"/>
              </a:rPr>
              <a:t>      </a:t>
            </a:r>
            <a:r>
              <a:rPr lang="en-US" altLang="zh-CN" sz="2800">
                <a:latin typeface="Times New Roman" pitchFamily="18" charset="0"/>
              </a:rPr>
              <a:t>read(A);</a:t>
            </a:r>
          </a:p>
          <a:p>
            <a:r>
              <a:rPr lang="en-US" altLang="zh-CN" sz="2800">
                <a:latin typeface="Times New Roman" pitchFamily="18" charset="0"/>
              </a:rPr>
              <a:t>      temp := A</a:t>
            </a:r>
            <a:r>
              <a:rPr lang="en-US" altLang="zh-CN" sz="2800">
                <a:latin typeface="Times New Roman" pitchFamily="18" charset="0"/>
                <a:sym typeface="Symbol" pitchFamily="18" charset="2"/>
              </a:rPr>
              <a:t></a:t>
            </a:r>
            <a:r>
              <a:rPr lang="en-US" altLang="zh-CN" sz="2800">
                <a:latin typeface="Times New Roman" pitchFamily="18" charset="0"/>
              </a:rPr>
              <a:t>0.1</a:t>
            </a:r>
          </a:p>
          <a:p>
            <a:r>
              <a:rPr lang="en-US" altLang="zh-CN" sz="2800">
                <a:latin typeface="Times New Roman" pitchFamily="18" charset="0"/>
              </a:rPr>
              <a:t>      A := A </a:t>
            </a:r>
            <a:r>
              <a:rPr lang="en-US" altLang="zh-CN" sz="2800">
                <a:latin typeface="Times New Roman" pitchFamily="18" charset="0"/>
                <a:sym typeface="Symbol" pitchFamily="18" charset="2"/>
              </a:rPr>
              <a:t></a:t>
            </a:r>
            <a:r>
              <a:rPr lang="en-US" altLang="zh-CN" sz="2800">
                <a:latin typeface="Times New Roman" pitchFamily="18" charset="0"/>
              </a:rPr>
              <a:t> temp;</a:t>
            </a:r>
          </a:p>
          <a:p>
            <a:r>
              <a:rPr lang="en-US" altLang="zh-CN" sz="3200">
                <a:latin typeface="Times New Roman" pitchFamily="18" charset="0"/>
              </a:rPr>
              <a:t>     write(A);</a:t>
            </a:r>
            <a:r>
              <a:rPr lang="en-US" altLang="zh-CN" sz="2800">
                <a:latin typeface="Times New Roman" pitchFamily="18" charset="0"/>
              </a:rPr>
              <a:t> </a:t>
            </a:r>
          </a:p>
          <a:p>
            <a:r>
              <a:rPr lang="en-US" altLang="zh-CN" sz="2800">
                <a:latin typeface="Times New Roman" pitchFamily="18" charset="0"/>
              </a:rPr>
              <a:t>      read(B);</a:t>
            </a:r>
          </a:p>
          <a:p>
            <a:r>
              <a:rPr lang="en-US" altLang="zh-CN" sz="2800">
                <a:latin typeface="Times New Roman" pitchFamily="18" charset="0"/>
              </a:rPr>
              <a:t>      B := B + temp;</a:t>
            </a:r>
          </a:p>
          <a:p>
            <a:r>
              <a:rPr lang="en-US" altLang="zh-CN" sz="2800">
                <a:latin typeface="Times New Roman" pitchFamily="18" charset="0"/>
              </a:rPr>
              <a:t>      write(B);</a:t>
            </a:r>
          </a:p>
        </p:txBody>
      </p:sp>
      <p:sp>
        <p:nvSpPr>
          <p:cNvPr id="58373" name="Line 5"/>
          <p:cNvSpPr>
            <a:spLocks noChangeShapeType="1"/>
          </p:cNvSpPr>
          <p:nvPr/>
        </p:nvSpPr>
        <p:spPr bwMode="auto">
          <a:xfrm>
            <a:off x="0" y="1327150"/>
            <a:ext cx="9144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8374" name="Line 6"/>
          <p:cNvSpPr>
            <a:spLocks noChangeShapeType="1"/>
          </p:cNvSpPr>
          <p:nvPr/>
        </p:nvSpPr>
        <p:spPr bwMode="auto">
          <a:xfrm>
            <a:off x="4495800" y="1066800"/>
            <a:ext cx="0" cy="5791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8375" name="Text Box 7"/>
          <p:cNvSpPr txBox="1">
            <a:spLocks noChangeArrowheads="1"/>
          </p:cNvSpPr>
          <p:nvPr/>
        </p:nvSpPr>
        <p:spPr bwMode="auto">
          <a:xfrm>
            <a:off x="1828800" y="76200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58376" name="Text Box 8"/>
          <p:cNvSpPr txBox="1">
            <a:spLocks noChangeArrowheads="1"/>
          </p:cNvSpPr>
          <p:nvPr/>
        </p:nvSpPr>
        <p:spPr bwMode="auto">
          <a:xfrm>
            <a:off x="5638800" y="79375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58377" name="AutoShape 9"/>
          <p:cNvSpPr>
            <a:spLocks noChangeArrowheads="1"/>
          </p:cNvSpPr>
          <p:nvPr/>
        </p:nvSpPr>
        <p:spPr bwMode="auto">
          <a:xfrm>
            <a:off x="5562600" y="4419600"/>
            <a:ext cx="1828800" cy="762000"/>
          </a:xfrm>
          <a:prstGeom prst="wedgeRoundRectCallout">
            <a:avLst>
              <a:gd name="adj1" fmla="val -108245"/>
              <a:gd name="adj2" fmla="val -60208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A=900￥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B=2100￥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58378" name="AutoShape 10"/>
          <p:cNvSpPr>
            <a:spLocks noChangeArrowheads="1"/>
          </p:cNvSpPr>
          <p:nvPr/>
        </p:nvSpPr>
        <p:spPr bwMode="auto">
          <a:xfrm>
            <a:off x="5562600" y="5334000"/>
            <a:ext cx="1905000" cy="1447800"/>
          </a:xfrm>
          <a:prstGeom prst="wedgeRoundRectCallout">
            <a:avLst>
              <a:gd name="adj1" fmla="val -104417"/>
              <a:gd name="adj2" fmla="val 45833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>
                <a:latin typeface="Times New Roman" pitchFamily="18" charset="0"/>
                <a:ea typeface="楷体_GB2312" pitchFamily="49" charset="-122"/>
              </a:rPr>
              <a:t>结束状态：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A=850￥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B=2150￥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A+B=3000￥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58379" name="AutoShape 11"/>
          <p:cNvSpPr>
            <a:spLocks noChangeArrowheads="1"/>
          </p:cNvSpPr>
          <p:nvPr/>
        </p:nvSpPr>
        <p:spPr bwMode="auto">
          <a:xfrm>
            <a:off x="152400" y="1447800"/>
            <a:ext cx="609600" cy="2133600"/>
          </a:xfrm>
          <a:prstGeom prst="wedgeRoundRectCallout">
            <a:avLst>
              <a:gd name="adj1" fmla="val 44532"/>
              <a:gd name="adj2" fmla="val 11088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2800" b="1">
                <a:latin typeface="楷体_GB2312" pitchFamily="49" charset="-122"/>
                <a:ea typeface="楷体_GB2312" pitchFamily="49" charset="-122"/>
              </a:rPr>
              <a:t>串</a:t>
            </a:r>
          </a:p>
          <a:p>
            <a:pPr algn="ctr"/>
            <a:r>
              <a:rPr lang="zh-CN" altLang="en-US" sz="2800" b="1">
                <a:latin typeface="楷体_GB2312" pitchFamily="49" charset="-122"/>
                <a:ea typeface="楷体_GB2312" pitchFamily="49" charset="-122"/>
              </a:rPr>
              <a:t>行</a:t>
            </a:r>
          </a:p>
          <a:p>
            <a:pPr algn="ctr"/>
            <a:r>
              <a:rPr lang="zh-CN" altLang="en-US" sz="2800" b="1">
                <a:latin typeface="楷体_GB2312" pitchFamily="49" charset="-122"/>
                <a:ea typeface="楷体_GB2312" pitchFamily="49" charset="-122"/>
              </a:rPr>
              <a:t>调</a:t>
            </a:r>
          </a:p>
          <a:p>
            <a:pPr algn="ctr"/>
            <a:r>
              <a:rPr lang="zh-CN" altLang="en-US" sz="2800" b="1">
                <a:latin typeface="楷体_GB2312" pitchFamily="49" charset="-122"/>
                <a:ea typeface="楷体_GB2312" pitchFamily="49" charset="-122"/>
              </a:rPr>
              <a:t>度</a:t>
            </a:r>
          </a:p>
          <a:p>
            <a:pPr algn="ctr"/>
            <a:r>
              <a:rPr lang="zh-CN" altLang="en-US" sz="2800" b="1">
                <a:latin typeface="楷体_GB2312" pitchFamily="49" charset="-122"/>
                <a:ea typeface="楷体_GB2312" pitchFamily="49" charset="-122"/>
              </a:rPr>
              <a:t>2</a:t>
            </a:r>
            <a:endParaRPr lang="zh-CN" altLang="en-US" sz="280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4985027-131E-37AC-0264-F3D6B1705BB0}"/>
              </a:ext>
            </a:extLst>
          </p:cNvPr>
          <p:cNvSpPr txBox="1"/>
          <p:nvPr/>
        </p:nvSpPr>
        <p:spPr>
          <a:xfrm>
            <a:off x="3808102" y="167490"/>
            <a:ext cx="5224600" cy="64633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</a:rPr>
              <a:t>从上到下对应时间轴，这里表示</a:t>
            </a:r>
            <a:r>
              <a:rPr lang="en-US" altLang="zh-CN" sz="1800" dirty="0">
                <a:solidFill>
                  <a:srgbClr val="FF0000"/>
                </a:solidFill>
                <a:latin typeface="Times New Roman" pitchFamily="18" charset="0"/>
              </a:rPr>
              <a:t>T2</a:t>
            </a:r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</a:rPr>
              <a:t>的所有操作按顺序执行完了之后，才开始</a:t>
            </a:r>
            <a:r>
              <a:rPr lang="en-US" altLang="zh-CN" sz="1800" dirty="0">
                <a:solidFill>
                  <a:srgbClr val="FF0000"/>
                </a:solidFill>
                <a:latin typeface="Times New Roman" pitchFamily="18" charset="0"/>
              </a:rPr>
              <a:t>T1</a:t>
            </a:r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</a:rPr>
              <a:t>的所有操作的执行</a:t>
            </a:r>
            <a:endParaRPr lang="zh-CN" altLang="en-US" sz="1800" dirty="0">
              <a:solidFill>
                <a:srgbClr val="FF0000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1AF37AD-DC97-5AE4-261B-C39B3F9A98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0250" y="914400"/>
            <a:ext cx="1541601" cy="11330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152400"/>
            <a:ext cx="2662064" cy="762000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/>
              <a:t>事务调度</a:t>
            </a:r>
          </a:p>
        </p:txBody>
      </p:sp>
      <p:sp>
        <p:nvSpPr>
          <p:cNvPr id="59395" name="Text Box 3"/>
          <p:cNvSpPr txBox="1">
            <a:spLocks noChangeArrowheads="1"/>
          </p:cNvSpPr>
          <p:nvPr/>
        </p:nvSpPr>
        <p:spPr bwMode="auto">
          <a:xfrm>
            <a:off x="1066800" y="1219200"/>
            <a:ext cx="3048000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en-US" sz="2800" dirty="0">
                <a:latin typeface="Times New Roman" pitchFamily="18" charset="0"/>
              </a:rPr>
              <a:t>      </a:t>
            </a:r>
            <a:r>
              <a:rPr lang="en-US" altLang="zh-CN" dirty="0">
                <a:latin typeface="Times New Roman" pitchFamily="18" charset="0"/>
              </a:rPr>
              <a:t>read(A);</a:t>
            </a:r>
          </a:p>
          <a:p>
            <a:r>
              <a:rPr lang="en-US" altLang="zh-CN" dirty="0">
                <a:latin typeface="Times New Roman" pitchFamily="18" charset="0"/>
              </a:rPr>
              <a:t>      A := A </a:t>
            </a:r>
            <a:r>
              <a:rPr lang="en-US" altLang="zh-CN" dirty="0">
                <a:latin typeface="Times New Roman" pitchFamily="18" charset="0"/>
                <a:sym typeface="Symbol" pitchFamily="18" charset="2"/>
              </a:rPr>
              <a:t></a:t>
            </a:r>
            <a:r>
              <a:rPr lang="en-US" altLang="zh-CN" dirty="0">
                <a:latin typeface="Times New Roman" pitchFamily="18" charset="0"/>
              </a:rPr>
              <a:t> 50;</a:t>
            </a:r>
          </a:p>
          <a:p>
            <a:r>
              <a:rPr lang="en-US" altLang="zh-CN" dirty="0">
                <a:latin typeface="Times New Roman" pitchFamily="18" charset="0"/>
              </a:rPr>
              <a:t>      </a:t>
            </a:r>
            <a:r>
              <a:rPr lang="en-US" altLang="zh-CN" sz="2800" dirty="0">
                <a:latin typeface="Times New Roman" pitchFamily="18" charset="0"/>
              </a:rPr>
              <a:t>write(A);</a:t>
            </a:r>
            <a:endParaRPr lang="en-US" altLang="zh-CN" dirty="0">
              <a:latin typeface="Times New Roman" pitchFamily="18" charset="0"/>
            </a:endParaRPr>
          </a:p>
        </p:txBody>
      </p:sp>
      <p:sp>
        <p:nvSpPr>
          <p:cNvPr id="59396" name="Text Box 4"/>
          <p:cNvSpPr txBox="1">
            <a:spLocks noChangeArrowheads="1"/>
          </p:cNvSpPr>
          <p:nvPr/>
        </p:nvSpPr>
        <p:spPr bwMode="auto">
          <a:xfrm>
            <a:off x="4572000" y="5484813"/>
            <a:ext cx="3886200" cy="1373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en-US" sz="2800" dirty="0">
                <a:latin typeface="Times New Roman" pitchFamily="18" charset="0"/>
              </a:rPr>
              <a:t>      </a:t>
            </a:r>
            <a:r>
              <a:rPr lang="en-US" altLang="zh-CN" sz="2800" dirty="0">
                <a:latin typeface="Times New Roman" pitchFamily="18" charset="0"/>
              </a:rPr>
              <a:t>read(B);</a:t>
            </a:r>
          </a:p>
          <a:p>
            <a:r>
              <a:rPr lang="en-US" altLang="zh-CN" sz="2800" dirty="0">
                <a:latin typeface="Times New Roman" pitchFamily="18" charset="0"/>
              </a:rPr>
              <a:t>      B := B + </a:t>
            </a:r>
            <a:r>
              <a:rPr lang="en-US" altLang="zh-CN" sz="2800" dirty="0">
                <a:highlight>
                  <a:srgbClr val="FFFF00"/>
                </a:highlight>
                <a:latin typeface="Times New Roman" pitchFamily="18" charset="0"/>
              </a:rPr>
              <a:t>temp</a:t>
            </a:r>
            <a:r>
              <a:rPr lang="en-US" altLang="zh-CN" sz="2800" dirty="0">
                <a:latin typeface="Times New Roman" pitchFamily="18" charset="0"/>
              </a:rPr>
              <a:t>;</a:t>
            </a:r>
          </a:p>
          <a:p>
            <a:r>
              <a:rPr lang="en-US" altLang="zh-CN" sz="2800" dirty="0">
                <a:latin typeface="Times New Roman" pitchFamily="18" charset="0"/>
              </a:rPr>
              <a:t>      write(B);</a:t>
            </a:r>
          </a:p>
        </p:txBody>
      </p:sp>
      <p:sp>
        <p:nvSpPr>
          <p:cNvPr id="59397" name="Line 5"/>
          <p:cNvSpPr>
            <a:spLocks noChangeShapeType="1"/>
          </p:cNvSpPr>
          <p:nvPr/>
        </p:nvSpPr>
        <p:spPr bwMode="auto">
          <a:xfrm>
            <a:off x="0" y="1327150"/>
            <a:ext cx="9144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9398" name="Line 6"/>
          <p:cNvSpPr>
            <a:spLocks noChangeShapeType="1"/>
          </p:cNvSpPr>
          <p:nvPr/>
        </p:nvSpPr>
        <p:spPr bwMode="auto">
          <a:xfrm>
            <a:off x="4495800" y="1066800"/>
            <a:ext cx="0" cy="5791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9399" name="Text Box 7"/>
          <p:cNvSpPr txBox="1">
            <a:spLocks noChangeArrowheads="1"/>
          </p:cNvSpPr>
          <p:nvPr/>
        </p:nvSpPr>
        <p:spPr bwMode="auto">
          <a:xfrm>
            <a:off x="1828800" y="76200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59400" name="Text Box 8"/>
          <p:cNvSpPr txBox="1">
            <a:spLocks noChangeArrowheads="1"/>
          </p:cNvSpPr>
          <p:nvPr/>
        </p:nvSpPr>
        <p:spPr bwMode="auto">
          <a:xfrm>
            <a:off x="5638800" y="79375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59401" name="AutoShape 9"/>
          <p:cNvSpPr>
            <a:spLocks noChangeArrowheads="1"/>
          </p:cNvSpPr>
          <p:nvPr/>
        </p:nvSpPr>
        <p:spPr bwMode="auto">
          <a:xfrm>
            <a:off x="5562600" y="1752600"/>
            <a:ext cx="1828800" cy="685800"/>
          </a:xfrm>
          <a:prstGeom prst="wedgeRoundRectCallout">
            <a:avLst>
              <a:gd name="adj1" fmla="val -107380"/>
              <a:gd name="adj2" fmla="val 70370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A=950￥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B=2000￥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59402" name="AutoShape 10"/>
          <p:cNvSpPr>
            <a:spLocks noChangeArrowheads="1"/>
          </p:cNvSpPr>
          <p:nvPr/>
        </p:nvSpPr>
        <p:spPr bwMode="auto">
          <a:xfrm>
            <a:off x="1524000" y="5334000"/>
            <a:ext cx="1905000" cy="1447800"/>
          </a:xfrm>
          <a:prstGeom prst="wedgeRoundRectCallout">
            <a:avLst>
              <a:gd name="adj1" fmla="val 105833"/>
              <a:gd name="adj2" fmla="val 44625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>
                <a:latin typeface="Times New Roman" pitchFamily="18" charset="0"/>
                <a:ea typeface="楷体_GB2312" pitchFamily="49" charset="-122"/>
              </a:rPr>
              <a:t>结束状态：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A=855￥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B=2145￥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A+B=3000￥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59403" name="Text Box 11"/>
          <p:cNvSpPr txBox="1">
            <a:spLocks noChangeArrowheads="1"/>
          </p:cNvSpPr>
          <p:nvPr/>
        </p:nvSpPr>
        <p:spPr bwMode="auto">
          <a:xfrm>
            <a:off x="1066799" y="4019509"/>
            <a:ext cx="3276593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en-US" dirty="0">
                <a:latin typeface="Times New Roman" pitchFamily="18" charset="0"/>
              </a:rPr>
              <a:t>      </a:t>
            </a:r>
            <a:r>
              <a:rPr lang="en-US" altLang="zh-CN" dirty="0">
                <a:latin typeface="Times New Roman" pitchFamily="18" charset="0"/>
              </a:rPr>
              <a:t>read(B);</a:t>
            </a:r>
            <a:r>
              <a:rPr lang="en-US" altLang="zh-CN" sz="2400" dirty="0">
                <a:solidFill>
                  <a:srgbClr val="FF0000"/>
                </a:solidFill>
                <a:latin typeface="Times New Roman" pitchFamily="18" charset="0"/>
              </a:rPr>
              <a:t> </a:t>
            </a:r>
            <a:r>
              <a:rPr lang="en-US" altLang="zh-CN" sz="1200" dirty="0">
                <a:solidFill>
                  <a:srgbClr val="FF0000"/>
                </a:solidFill>
                <a:latin typeface="Times New Roman" pitchFamily="18" charset="0"/>
              </a:rPr>
              <a:t>//</a:t>
            </a:r>
            <a:r>
              <a:rPr lang="zh-CN" altLang="en-US" sz="1200" dirty="0">
                <a:solidFill>
                  <a:srgbClr val="FF0000"/>
                </a:solidFill>
                <a:latin typeface="Times New Roman" pitchFamily="18" charset="0"/>
              </a:rPr>
              <a:t> 从</a:t>
            </a:r>
            <a:r>
              <a:rPr lang="en-US" altLang="zh-CN" sz="1200" dirty="0">
                <a:solidFill>
                  <a:srgbClr val="FF0000"/>
                </a:solidFill>
              </a:rPr>
              <a:t>B</a:t>
            </a:r>
            <a:r>
              <a:rPr lang="zh-CN" altLang="en-US" sz="1200" dirty="0">
                <a:solidFill>
                  <a:srgbClr val="FF0000"/>
                </a:solidFill>
              </a:rPr>
              <a:t>读到的是</a:t>
            </a:r>
            <a:r>
              <a:rPr lang="en-US" altLang="zh-CN" sz="1200" dirty="0">
                <a:solidFill>
                  <a:srgbClr val="FF0000"/>
                </a:solidFill>
              </a:rPr>
              <a:t>2000</a:t>
            </a:r>
            <a:endParaRPr lang="en-US" altLang="zh-CN" dirty="0">
              <a:latin typeface="Times New Roman" pitchFamily="18" charset="0"/>
            </a:endParaRPr>
          </a:p>
          <a:p>
            <a:r>
              <a:rPr lang="en-US" altLang="zh-CN" dirty="0">
                <a:latin typeface="Times New Roman" pitchFamily="18" charset="0"/>
              </a:rPr>
              <a:t>      B := B + 50;</a:t>
            </a:r>
          </a:p>
          <a:p>
            <a:r>
              <a:rPr lang="en-US" altLang="zh-CN" dirty="0">
                <a:latin typeface="Times New Roman" pitchFamily="18" charset="0"/>
              </a:rPr>
              <a:t>      write(B);</a:t>
            </a:r>
          </a:p>
        </p:txBody>
      </p:sp>
      <p:sp>
        <p:nvSpPr>
          <p:cNvPr id="59404" name="Text Box 12"/>
          <p:cNvSpPr txBox="1">
            <a:spLocks noChangeArrowheads="1"/>
          </p:cNvSpPr>
          <p:nvPr/>
        </p:nvSpPr>
        <p:spPr bwMode="auto">
          <a:xfrm>
            <a:off x="4648200" y="2475568"/>
            <a:ext cx="3886200" cy="1692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en-US" sz="2800" dirty="0">
                <a:latin typeface="Times New Roman" pitchFamily="18" charset="0"/>
              </a:rPr>
              <a:t>      </a:t>
            </a:r>
            <a:r>
              <a:rPr lang="en-US" altLang="zh-CN" dirty="0">
                <a:latin typeface="Times New Roman" pitchFamily="18" charset="0"/>
              </a:rPr>
              <a:t>read(A);</a:t>
            </a:r>
            <a:r>
              <a:rPr lang="zh-CN" altLang="en-US" dirty="0">
                <a:latin typeface="Times New Roman" pitchFamily="18" charset="0"/>
              </a:rPr>
              <a:t>  </a:t>
            </a:r>
            <a:r>
              <a:rPr lang="en-US" altLang="zh-CN" sz="1800" dirty="0">
                <a:solidFill>
                  <a:srgbClr val="FF0000"/>
                </a:solidFill>
                <a:latin typeface="Times New Roman" pitchFamily="18" charset="0"/>
              </a:rPr>
              <a:t>//</a:t>
            </a:r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</a:rPr>
              <a:t> 从</a:t>
            </a:r>
            <a:r>
              <a:rPr lang="en-US" altLang="zh-CN" sz="1800" dirty="0">
                <a:solidFill>
                  <a:srgbClr val="FF0000"/>
                </a:solidFill>
                <a:latin typeface="Times New Roman" pitchFamily="18" charset="0"/>
              </a:rPr>
              <a:t>A</a:t>
            </a:r>
            <a:r>
              <a:rPr lang="zh-CN" altLang="en-US" sz="1800" dirty="0">
                <a:solidFill>
                  <a:srgbClr val="FF0000"/>
                </a:solidFill>
              </a:rPr>
              <a:t>读到的是</a:t>
            </a:r>
            <a:r>
              <a:rPr lang="en-US" altLang="zh-CN" sz="1800" dirty="0">
                <a:solidFill>
                  <a:srgbClr val="FF0000"/>
                </a:solidFill>
              </a:rPr>
              <a:t>950</a:t>
            </a:r>
            <a:endParaRPr lang="en-US" altLang="zh-CN" dirty="0">
              <a:solidFill>
                <a:srgbClr val="FF0000"/>
              </a:solidFill>
              <a:latin typeface="Times New Roman" pitchFamily="18" charset="0"/>
            </a:endParaRPr>
          </a:p>
          <a:p>
            <a:r>
              <a:rPr lang="en-US" altLang="zh-CN" dirty="0">
                <a:latin typeface="Times New Roman" pitchFamily="18" charset="0"/>
              </a:rPr>
              <a:t>      </a:t>
            </a:r>
            <a:r>
              <a:rPr lang="en-US" altLang="zh-CN" dirty="0">
                <a:highlight>
                  <a:srgbClr val="FFFF00"/>
                </a:highlight>
                <a:latin typeface="Times New Roman" pitchFamily="18" charset="0"/>
              </a:rPr>
              <a:t>temp</a:t>
            </a:r>
            <a:r>
              <a:rPr lang="en-US" altLang="zh-CN" dirty="0">
                <a:latin typeface="Times New Roman" pitchFamily="18" charset="0"/>
              </a:rPr>
              <a:t> := A</a:t>
            </a:r>
            <a:r>
              <a:rPr lang="en-US" altLang="zh-CN" dirty="0">
                <a:latin typeface="Times New Roman" pitchFamily="18" charset="0"/>
                <a:sym typeface="Symbol" pitchFamily="18" charset="2"/>
              </a:rPr>
              <a:t></a:t>
            </a:r>
            <a:r>
              <a:rPr lang="en-US" altLang="zh-CN" dirty="0">
                <a:latin typeface="Times New Roman" pitchFamily="18" charset="0"/>
              </a:rPr>
              <a:t>0.1</a:t>
            </a:r>
          </a:p>
          <a:p>
            <a:r>
              <a:rPr lang="en-US" altLang="zh-CN" dirty="0">
                <a:latin typeface="Times New Roman" pitchFamily="18" charset="0"/>
              </a:rPr>
              <a:t>      A := A </a:t>
            </a:r>
            <a:r>
              <a:rPr lang="en-US" altLang="zh-CN" dirty="0">
                <a:latin typeface="Times New Roman" pitchFamily="18" charset="0"/>
                <a:sym typeface="Symbol" pitchFamily="18" charset="2"/>
              </a:rPr>
              <a:t></a:t>
            </a:r>
            <a:r>
              <a:rPr lang="en-US" altLang="zh-CN" dirty="0">
                <a:latin typeface="Times New Roman" pitchFamily="18" charset="0"/>
              </a:rPr>
              <a:t> temp;</a:t>
            </a:r>
          </a:p>
          <a:p>
            <a:r>
              <a:rPr lang="en-US" altLang="zh-CN" sz="2800" dirty="0">
                <a:latin typeface="Times New Roman" pitchFamily="18" charset="0"/>
              </a:rPr>
              <a:t>     write(A);</a:t>
            </a:r>
            <a:r>
              <a:rPr lang="en-US" altLang="zh-CN" dirty="0">
                <a:latin typeface="Times New Roman" pitchFamily="18" charset="0"/>
              </a:rPr>
              <a:t>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itchFamily="18" charset="0"/>
                <a:ea typeface="宋体" panose="02010600030101010101" pitchFamily="2" charset="-122"/>
                <a:cs typeface="+mn-cs"/>
              </a:rPr>
              <a:t>//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itchFamily="18" charset="0"/>
                <a:ea typeface="宋体" panose="02010600030101010101" pitchFamily="2" charset="-122"/>
                <a:cs typeface="+mn-cs"/>
              </a:rPr>
              <a:t>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itchFamily="18" charset="0"/>
                <a:ea typeface="宋体" panose="02010600030101010101" pitchFamily="2" charset="-122"/>
                <a:cs typeface="+mn-cs"/>
              </a:rPr>
              <a:t>A</a:t>
            </a: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itchFamily="18" charset="0"/>
                <a:ea typeface="宋体" panose="02010600030101010101" pitchFamily="2" charset="-122"/>
                <a:cs typeface="+mn-cs"/>
              </a:rPr>
              <a:t>还剩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itchFamily="18" charset="0"/>
                <a:ea typeface="宋体" panose="02010600030101010101" pitchFamily="2" charset="-122"/>
                <a:cs typeface="+mn-cs"/>
              </a:rPr>
              <a:t>855</a:t>
            </a:r>
            <a:endParaRPr lang="en-US" altLang="zh-CN" dirty="0">
              <a:latin typeface="Times New Roman" pitchFamily="18" charset="0"/>
            </a:endParaRPr>
          </a:p>
        </p:txBody>
      </p:sp>
      <p:sp>
        <p:nvSpPr>
          <p:cNvPr id="59405" name="AutoShape 13"/>
          <p:cNvSpPr>
            <a:spLocks noChangeArrowheads="1"/>
          </p:cNvSpPr>
          <p:nvPr/>
        </p:nvSpPr>
        <p:spPr bwMode="auto">
          <a:xfrm>
            <a:off x="1600200" y="2743200"/>
            <a:ext cx="1828800" cy="685800"/>
          </a:xfrm>
          <a:prstGeom prst="wedgeRoundRectCallout">
            <a:avLst>
              <a:gd name="adj1" fmla="val 107292"/>
              <a:gd name="adj2" fmla="val 147222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A=855￥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B=2000￥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59406" name="AutoShape 14"/>
          <p:cNvSpPr>
            <a:spLocks noChangeArrowheads="1"/>
          </p:cNvSpPr>
          <p:nvPr/>
        </p:nvSpPr>
        <p:spPr bwMode="auto">
          <a:xfrm>
            <a:off x="5562600" y="4419600"/>
            <a:ext cx="1828800" cy="685800"/>
          </a:xfrm>
          <a:prstGeom prst="wedgeRoundRectCallout">
            <a:avLst>
              <a:gd name="adj1" fmla="val -107380"/>
              <a:gd name="adj2" fmla="val 70370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A=855￥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B=2050￥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59407" name="AutoShape 15"/>
          <p:cNvSpPr>
            <a:spLocks noChangeArrowheads="1"/>
          </p:cNvSpPr>
          <p:nvPr/>
        </p:nvSpPr>
        <p:spPr bwMode="auto">
          <a:xfrm>
            <a:off x="152400" y="1447800"/>
            <a:ext cx="609600" cy="2133600"/>
          </a:xfrm>
          <a:prstGeom prst="wedgeRoundRectCallout">
            <a:avLst>
              <a:gd name="adj1" fmla="val 44532"/>
              <a:gd name="adj2" fmla="val 11088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2800" b="1">
                <a:latin typeface="楷体_GB2312" pitchFamily="49" charset="-122"/>
                <a:ea typeface="楷体_GB2312" pitchFamily="49" charset="-122"/>
              </a:rPr>
              <a:t>并</a:t>
            </a:r>
          </a:p>
          <a:p>
            <a:pPr algn="ctr"/>
            <a:r>
              <a:rPr lang="zh-CN" altLang="en-US" sz="2800" b="1">
                <a:latin typeface="楷体_GB2312" pitchFamily="49" charset="-122"/>
                <a:ea typeface="楷体_GB2312" pitchFamily="49" charset="-122"/>
              </a:rPr>
              <a:t>行</a:t>
            </a:r>
          </a:p>
          <a:p>
            <a:pPr algn="ctr"/>
            <a:r>
              <a:rPr lang="zh-CN" altLang="en-US" sz="2800" b="1">
                <a:latin typeface="楷体_GB2312" pitchFamily="49" charset="-122"/>
                <a:ea typeface="楷体_GB2312" pitchFamily="49" charset="-122"/>
              </a:rPr>
              <a:t>调</a:t>
            </a:r>
          </a:p>
          <a:p>
            <a:pPr algn="ctr"/>
            <a:r>
              <a:rPr lang="zh-CN" altLang="en-US" sz="2800" b="1">
                <a:latin typeface="楷体_GB2312" pitchFamily="49" charset="-122"/>
                <a:ea typeface="楷体_GB2312" pitchFamily="49" charset="-122"/>
              </a:rPr>
              <a:t>度</a:t>
            </a:r>
          </a:p>
          <a:p>
            <a:pPr algn="ctr"/>
            <a:r>
              <a:rPr lang="zh-CN" altLang="en-US" sz="2800">
                <a:latin typeface="楷体_GB2312" pitchFamily="49" charset="-122"/>
                <a:ea typeface="楷体_GB2312" pitchFamily="49" charset="-122"/>
              </a:rPr>
              <a:t>3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32D6727-CA69-C7D4-1B94-B831C4E42990}"/>
              </a:ext>
            </a:extLst>
          </p:cNvPr>
          <p:cNvSpPr txBox="1"/>
          <p:nvPr/>
        </p:nvSpPr>
        <p:spPr>
          <a:xfrm>
            <a:off x="3205166" y="214094"/>
            <a:ext cx="5857868" cy="646331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</a:rPr>
              <a:t>这里表示先执行</a:t>
            </a:r>
            <a:r>
              <a:rPr lang="en-US" altLang="zh-CN" sz="1800" dirty="0">
                <a:solidFill>
                  <a:srgbClr val="FF0000"/>
                </a:solidFill>
                <a:latin typeface="Times New Roman" pitchFamily="18" charset="0"/>
              </a:rPr>
              <a:t>T1</a:t>
            </a:r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</a:rPr>
              <a:t>的前三个操作，然后是</a:t>
            </a:r>
            <a:r>
              <a:rPr lang="en-US" altLang="zh-CN" sz="1800" dirty="0">
                <a:solidFill>
                  <a:srgbClr val="FF0000"/>
                </a:solidFill>
                <a:latin typeface="Times New Roman" pitchFamily="18" charset="0"/>
              </a:rPr>
              <a:t>T2</a:t>
            </a:r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</a:rPr>
              <a:t>的前四个操作，再是</a:t>
            </a:r>
            <a:r>
              <a:rPr lang="en-US" altLang="zh-CN" sz="1800" dirty="0">
                <a:solidFill>
                  <a:srgbClr val="FF0000"/>
                </a:solidFill>
                <a:latin typeface="Times New Roman" pitchFamily="18" charset="0"/>
              </a:rPr>
              <a:t>T1</a:t>
            </a:r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</a:rPr>
              <a:t>的后三个操作，最后则是</a:t>
            </a:r>
            <a:r>
              <a:rPr lang="en-US" altLang="zh-CN" sz="1800" dirty="0">
                <a:solidFill>
                  <a:srgbClr val="FF0000"/>
                </a:solidFill>
                <a:latin typeface="Times New Roman" pitchFamily="18" charset="0"/>
              </a:rPr>
              <a:t>T2</a:t>
            </a:r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</a:rPr>
              <a:t>的后三个操作</a:t>
            </a:r>
            <a:endParaRPr lang="zh-CN" altLang="en-US" sz="1800" dirty="0">
              <a:solidFill>
                <a:srgbClr val="FF0000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79D08F5-40BB-0E05-B963-1F728EFD7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0777" y="943304"/>
            <a:ext cx="1541601" cy="11330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152400"/>
            <a:ext cx="7772400" cy="762000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/>
              <a:t>事务调度</a:t>
            </a:r>
          </a:p>
        </p:txBody>
      </p:sp>
      <p:sp>
        <p:nvSpPr>
          <p:cNvPr id="60419" name="Text Box 3"/>
          <p:cNvSpPr txBox="1">
            <a:spLocks noChangeArrowheads="1"/>
          </p:cNvSpPr>
          <p:nvPr/>
        </p:nvSpPr>
        <p:spPr bwMode="auto">
          <a:xfrm>
            <a:off x="1066799" y="1219200"/>
            <a:ext cx="3428999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en-US" sz="3200" dirty="0">
                <a:latin typeface="Times New Roman" pitchFamily="18" charset="0"/>
              </a:rPr>
              <a:t>      </a:t>
            </a:r>
            <a:r>
              <a:rPr lang="en-US" altLang="zh-CN" sz="2800" dirty="0">
                <a:latin typeface="Times New Roman" pitchFamily="18" charset="0"/>
              </a:rPr>
              <a:t>read(A);</a:t>
            </a:r>
          </a:p>
          <a:p>
            <a:r>
              <a:rPr lang="en-US" altLang="zh-CN" sz="2800" dirty="0">
                <a:latin typeface="Times New Roman" pitchFamily="18" charset="0"/>
              </a:rPr>
              <a:t>      A := A </a:t>
            </a:r>
            <a:r>
              <a:rPr lang="en-US" altLang="zh-CN" sz="2800" dirty="0">
                <a:latin typeface="Times New Roman" pitchFamily="18" charset="0"/>
                <a:sym typeface="Symbol" pitchFamily="18" charset="2"/>
              </a:rPr>
              <a:t></a:t>
            </a:r>
            <a:r>
              <a:rPr lang="en-US" altLang="zh-CN" sz="2800" dirty="0">
                <a:latin typeface="Times New Roman" pitchFamily="18" charset="0"/>
              </a:rPr>
              <a:t> 50;</a:t>
            </a:r>
          </a:p>
          <a:p>
            <a:endParaRPr lang="en-US" altLang="zh-CN" sz="2800" dirty="0">
              <a:latin typeface="Times New Roman" pitchFamily="18" charset="0"/>
            </a:endParaRPr>
          </a:p>
          <a:p>
            <a:r>
              <a:rPr lang="en-US" altLang="zh-CN" sz="2800" dirty="0">
                <a:latin typeface="Times New Roman" pitchFamily="18" charset="0"/>
              </a:rPr>
              <a:t>      </a:t>
            </a:r>
            <a:r>
              <a:rPr lang="en-US" altLang="zh-CN" sz="3200" dirty="0">
                <a:latin typeface="Times New Roman" pitchFamily="18" charset="0"/>
              </a:rPr>
              <a:t>write(A</a:t>
            </a:r>
            <a:r>
              <a:rPr lang="en-US" altLang="zh-CN" sz="3200" dirty="0"/>
              <a:t>);</a:t>
            </a:r>
            <a:r>
              <a:rPr lang="zh-CN" altLang="en-US" sz="3200" dirty="0"/>
              <a:t> </a:t>
            </a:r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</a:rPr>
              <a:t>//</a:t>
            </a:r>
            <a:r>
              <a:rPr lang="zh-CN" altLang="en-US" sz="1600" dirty="0">
                <a:solidFill>
                  <a:srgbClr val="FF0000"/>
                </a:solidFill>
                <a:latin typeface="Times New Roman" pitchFamily="18" charset="0"/>
              </a:rPr>
              <a:t>写回</a:t>
            </a:r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</a:rPr>
              <a:t>950</a:t>
            </a:r>
            <a:endParaRPr lang="en-US" altLang="zh-CN" sz="2800" dirty="0">
              <a:solidFill>
                <a:srgbClr val="FF0000"/>
              </a:solidFill>
              <a:latin typeface="Times New Roman" pitchFamily="18" charset="0"/>
            </a:endParaRPr>
          </a:p>
        </p:txBody>
      </p:sp>
      <p:sp>
        <p:nvSpPr>
          <p:cNvPr id="60420" name="Text Box 4"/>
          <p:cNvSpPr txBox="1">
            <a:spLocks noChangeArrowheads="1"/>
          </p:cNvSpPr>
          <p:nvPr/>
        </p:nvSpPr>
        <p:spPr bwMode="auto">
          <a:xfrm>
            <a:off x="4216257" y="5489218"/>
            <a:ext cx="3886200" cy="1373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en-US" sz="2800" dirty="0">
                <a:latin typeface="Times New Roman" pitchFamily="18" charset="0"/>
              </a:rPr>
              <a:t>      </a:t>
            </a:r>
            <a:r>
              <a:rPr lang="en-US" altLang="zh-CN" sz="2800" dirty="0">
                <a:latin typeface="Times New Roman" pitchFamily="18" charset="0"/>
              </a:rPr>
              <a:t>read(B);</a:t>
            </a:r>
          </a:p>
          <a:p>
            <a:r>
              <a:rPr lang="en-US" altLang="zh-CN" sz="2800" dirty="0">
                <a:latin typeface="Times New Roman" pitchFamily="18" charset="0"/>
              </a:rPr>
              <a:t>      B := B + temp;</a:t>
            </a:r>
          </a:p>
          <a:p>
            <a:r>
              <a:rPr lang="en-US" altLang="zh-CN" sz="2800" dirty="0">
                <a:latin typeface="Times New Roman" pitchFamily="18" charset="0"/>
              </a:rPr>
              <a:t>      write(B);</a:t>
            </a:r>
          </a:p>
        </p:txBody>
      </p:sp>
      <p:sp>
        <p:nvSpPr>
          <p:cNvPr id="60421" name="Line 5"/>
          <p:cNvSpPr>
            <a:spLocks noChangeShapeType="1"/>
          </p:cNvSpPr>
          <p:nvPr/>
        </p:nvSpPr>
        <p:spPr bwMode="auto">
          <a:xfrm>
            <a:off x="0" y="1327150"/>
            <a:ext cx="9144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0422" name="Line 6"/>
          <p:cNvSpPr>
            <a:spLocks noChangeShapeType="1"/>
          </p:cNvSpPr>
          <p:nvPr/>
        </p:nvSpPr>
        <p:spPr bwMode="auto">
          <a:xfrm>
            <a:off x="4495800" y="1066800"/>
            <a:ext cx="0" cy="5791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0423" name="Text Box 7"/>
          <p:cNvSpPr txBox="1">
            <a:spLocks noChangeArrowheads="1"/>
          </p:cNvSpPr>
          <p:nvPr/>
        </p:nvSpPr>
        <p:spPr bwMode="auto">
          <a:xfrm>
            <a:off x="1828800" y="76200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60424" name="Text Box 8"/>
          <p:cNvSpPr txBox="1">
            <a:spLocks noChangeArrowheads="1"/>
          </p:cNvSpPr>
          <p:nvPr/>
        </p:nvSpPr>
        <p:spPr bwMode="auto">
          <a:xfrm>
            <a:off x="5638800" y="79375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60425" name="AutoShape 9"/>
          <p:cNvSpPr>
            <a:spLocks noChangeArrowheads="1"/>
          </p:cNvSpPr>
          <p:nvPr/>
        </p:nvSpPr>
        <p:spPr bwMode="auto">
          <a:xfrm>
            <a:off x="6588125" y="1412875"/>
            <a:ext cx="1828800" cy="685800"/>
          </a:xfrm>
          <a:prstGeom prst="wedgeRoundRectCallout">
            <a:avLst>
              <a:gd name="adj1" fmla="val -162241"/>
              <a:gd name="adj2" fmla="val 51852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A=1000￥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B=2000￥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60426" name="AutoShape 10"/>
          <p:cNvSpPr>
            <a:spLocks noChangeArrowheads="1"/>
          </p:cNvSpPr>
          <p:nvPr/>
        </p:nvSpPr>
        <p:spPr bwMode="auto">
          <a:xfrm>
            <a:off x="1524000" y="5365750"/>
            <a:ext cx="1905000" cy="1447800"/>
          </a:xfrm>
          <a:prstGeom prst="wedgeRoundRectCallout">
            <a:avLst>
              <a:gd name="adj1" fmla="val 105833"/>
              <a:gd name="adj2" fmla="val 44625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dirty="0">
                <a:latin typeface="Times New Roman" pitchFamily="18" charset="0"/>
                <a:ea typeface="楷体_GB2312" pitchFamily="49" charset="-122"/>
              </a:rPr>
              <a:t>结束状态：</a:t>
            </a:r>
          </a:p>
          <a:p>
            <a:pPr algn="ctr"/>
            <a:r>
              <a:rPr lang="en-US" altLang="zh-CN" dirty="0">
                <a:latin typeface="Times New Roman" pitchFamily="18" charset="0"/>
                <a:ea typeface="楷体_GB2312" pitchFamily="49" charset="-122"/>
              </a:rPr>
              <a:t>A=900￥</a:t>
            </a:r>
          </a:p>
          <a:p>
            <a:pPr algn="ctr"/>
            <a:r>
              <a:rPr lang="en-US" altLang="zh-CN" dirty="0">
                <a:latin typeface="Times New Roman" pitchFamily="18" charset="0"/>
                <a:ea typeface="楷体_GB2312" pitchFamily="49" charset="-122"/>
              </a:rPr>
              <a:t>B=2150￥</a:t>
            </a:r>
          </a:p>
          <a:p>
            <a:pPr algn="ctr"/>
            <a:r>
              <a:rPr lang="en-US" altLang="zh-CN" dirty="0">
                <a:solidFill>
                  <a:srgbClr val="FF0000"/>
                </a:solidFill>
                <a:highlight>
                  <a:srgbClr val="FFFF00"/>
                </a:highlight>
                <a:latin typeface="Times New Roman" pitchFamily="18" charset="0"/>
                <a:ea typeface="楷体_GB2312" pitchFamily="49" charset="-122"/>
              </a:rPr>
              <a:t>A+B=3050￥</a:t>
            </a:r>
            <a:endParaRPr lang="en-US" altLang="zh-CN" dirty="0">
              <a:solidFill>
                <a:srgbClr val="FF0000"/>
              </a:solidFill>
              <a:highlight>
                <a:srgbClr val="FFFF00"/>
              </a:highlight>
              <a:latin typeface="Times New Roman" pitchFamily="18" charset="0"/>
            </a:endParaRPr>
          </a:p>
        </p:txBody>
      </p:sp>
      <p:sp>
        <p:nvSpPr>
          <p:cNvPr id="60427" name="Text Box 11"/>
          <p:cNvSpPr txBox="1">
            <a:spLocks noChangeArrowheads="1"/>
          </p:cNvSpPr>
          <p:nvPr/>
        </p:nvSpPr>
        <p:spPr bwMode="auto">
          <a:xfrm>
            <a:off x="1219200" y="4071938"/>
            <a:ext cx="3048000" cy="1373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en-US" sz="2800">
                <a:latin typeface="Times New Roman" pitchFamily="18" charset="0"/>
              </a:rPr>
              <a:t>      </a:t>
            </a:r>
            <a:r>
              <a:rPr lang="en-US" altLang="zh-CN" sz="2800">
                <a:latin typeface="Times New Roman" pitchFamily="18" charset="0"/>
              </a:rPr>
              <a:t>read(B);</a:t>
            </a:r>
          </a:p>
          <a:p>
            <a:r>
              <a:rPr lang="en-US" altLang="zh-CN" sz="2800">
                <a:latin typeface="Times New Roman" pitchFamily="18" charset="0"/>
              </a:rPr>
              <a:t>      B := B + 50;</a:t>
            </a:r>
          </a:p>
          <a:p>
            <a:r>
              <a:rPr lang="en-US" altLang="zh-CN" sz="2800">
                <a:latin typeface="Times New Roman" pitchFamily="18" charset="0"/>
              </a:rPr>
              <a:t>      write(B);</a:t>
            </a:r>
          </a:p>
        </p:txBody>
      </p:sp>
      <p:sp>
        <p:nvSpPr>
          <p:cNvPr id="60428" name="Text Box 12"/>
          <p:cNvSpPr txBox="1">
            <a:spLocks noChangeArrowheads="1"/>
          </p:cNvSpPr>
          <p:nvPr/>
        </p:nvSpPr>
        <p:spPr bwMode="auto">
          <a:xfrm>
            <a:off x="4221109" y="2199918"/>
            <a:ext cx="4671371" cy="20621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en-US" sz="2800" dirty="0">
                <a:latin typeface="Times New Roman" pitchFamily="18" charset="0"/>
              </a:rPr>
              <a:t>      </a:t>
            </a:r>
            <a:r>
              <a:rPr lang="en-US" altLang="zh-CN" dirty="0">
                <a:latin typeface="Times New Roman" pitchFamily="18" charset="0"/>
              </a:rPr>
              <a:t>read(A);</a:t>
            </a:r>
            <a:r>
              <a:rPr lang="zh-CN" altLang="en-US" dirty="0">
                <a:latin typeface="Times New Roman" pitchFamily="18" charset="0"/>
              </a:rPr>
              <a:t> </a:t>
            </a:r>
            <a:r>
              <a:rPr lang="en-US" altLang="zh-CN" sz="1800" dirty="0">
                <a:solidFill>
                  <a:srgbClr val="FF0000"/>
                </a:solidFill>
                <a:latin typeface="Times New Roman" pitchFamily="18" charset="0"/>
              </a:rPr>
              <a:t>//</a:t>
            </a:r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</a:rPr>
              <a:t>读到</a:t>
            </a:r>
            <a:r>
              <a:rPr lang="en-US" altLang="zh-CN" sz="1800" dirty="0">
                <a:solidFill>
                  <a:srgbClr val="FF0000"/>
                </a:solidFill>
                <a:latin typeface="Times New Roman" pitchFamily="18" charset="0"/>
              </a:rPr>
              <a:t>1000</a:t>
            </a:r>
            <a:endParaRPr lang="en-US" altLang="zh-CN" dirty="0">
              <a:latin typeface="Times New Roman" pitchFamily="18" charset="0"/>
            </a:endParaRPr>
          </a:p>
          <a:p>
            <a:endParaRPr lang="en-US" altLang="zh-CN" dirty="0">
              <a:latin typeface="Times New Roman" pitchFamily="18" charset="0"/>
            </a:endParaRPr>
          </a:p>
          <a:p>
            <a:r>
              <a:rPr lang="en-US" altLang="zh-CN" dirty="0">
                <a:latin typeface="Times New Roman" pitchFamily="18" charset="0"/>
              </a:rPr>
              <a:t>      temp := A</a:t>
            </a:r>
            <a:r>
              <a:rPr lang="en-US" altLang="zh-CN" dirty="0">
                <a:latin typeface="Times New Roman" pitchFamily="18" charset="0"/>
                <a:sym typeface="Symbol" pitchFamily="18" charset="2"/>
              </a:rPr>
              <a:t></a:t>
            </a:r>
            <a:r>
              <a:rPr lang="en-US" altLang="zh-CN" dirty="0">
                <a:latin typeface="Times New Roman" pitchFamily="18" charset="0"/>
              </a:rPr>
              <a:t>0.1</a:t>
            </a:r>
          </a:p>
          <a:p>
            <a:r>
              <a:rPr lang="en-US" altLang="zh-CN" dirty="0">
                <a:latin typeface="Times New Roman" pitchFamily="18" charset="0"/>
              </a:rPr>
              <a:t>      A := A </a:t>
            </a:r>
            <a:r>
              <a:rPr lang="en-US" altLang="zh-CN" dirty="0">
                <a:latin typeface="Times New Roman" pitchFamily="18" charset="0"/>
                <a:sym typeface="Symbol" pitchFamily="18" charset="2"/>
              </a:rPr>
              <a:t></a:t>
            </a:r>
            <a:r>
              <a:rPr lang="en-US" altLang="zh-CN" dirty="0">
                <a:latin typeface="Times New Roman" pitchFamily="18" charset="0"/>
              </a:rPr>
              <a:t> temp;</a:t>
            </a:r>
          </a:p>
          <a:p>
            <a:r>
              <a:rPr lang="en-US" altLang="zh-CN" sz="2800" dirty="0">
                <a:latin typeface="Times New Roman" pitchFamily="18" charset="0"/>
              </a:rPr>
              <a:t>     write(A);</a:t>
            </a:r>
            <a:r>
              <a:rPr lang="en-US" altLang="zh-CN" dirty="0">
                <a:latin typeface="Times New Roman" pitchFamily="18" charset="0"/>
              </a:rPr>
              <a:t> </a:t>
            </a:r>
            <a:r>
              <a:rPr lang="en-US" altLang="zh-CN" sz="1800" dirty="0">
                <a:solidFill>
                  <a:srgbClr val="FF0000"/>
                </a:solidFill>
                <a:latin typeface="Times New Roman" pitchFamily="18" charset="0"/>
              </a:rPr>
              <a:t>//</a:t>
            </a:r>
            <a:r>
              <a:rPr lang="zh-CN" altLang="en-US" sz="1800" dirty="0">
                <a:solidFill>
                  <a:srgbClr val="FF0000"/>
                </a:solidFill>
                <a:latin typeface="Times New Roman" pitchFamily="18" charset="0"/>
              </a:rPr>
              <a:t>写回</a:t>
            </a:r>
            <a:r>
              <a:rPr lang="en-US" altLang="zh-CN" sz="1800" dirty="0">
                <a:solidFill>
                  <a:srgbClr val="FF0000"/>
                </a:solidFill>
                <a:latin typeface="Times New Roman" pitchFamily="18" charset="0"/>
              </a:rPr>
              <a:t>900</a:t>
            </a:r>
            <a:r>
              <a:rPr lang="en-US" altLang="zh-CN" sz="1800" dirty="0">
                <a:latin typeface="Times New Roman" pitchFamily="18" charset="0"/>
              </a:rPr>
              <a:t>      </a:t>
            </a:r>
            <a:endParaRPr lang="en-US" altLang="zh-CN" dirty="0">
              <a:latin typeface="Times New Roman" pitchFamily="18" charset="0"/>
            </a:endParaRPr>
          </a:p>
        </p:txBody>
      </p:sp>
      <p:sp>
        <p:nvSpPr>
          <p:cNvPr id="60429" name="AutoShape 13"/>
          <p:cNvSpPr>
            <a:spLocks noChangeArrowheads="1"/>
          </p:cNvSpPr>
          <p:nvPr/>
        </p:nvSpPr>
        <p:spPr bwMode="auto">
          <a:xfrm>
            <a:off x="1690688" y="3357563"/>
            <a:ext cx="1512887" cy="685800"/>
          </a:xfrm>
          <a:prstGeom prst="wedgeRoundRectCallout">
            <a:avLst>
              <a:gd name="adj1" fmla="val 134889"/>
              <a:gd name="adj2" fmla="val 63889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A=900￥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B=2000￥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60430" name="AutoShape 14"/>
          <p:cNvSpPr>
            <a:spLocks noChangeArrowheads="1"/>
          </p:cNvSpPr>
          <p:nvPr/>
        </p:nvSpPr>
        <p:spPr bwMode="auto">
          <a:xfrm>
            <a:off x="6704013" y="4365625"/>
            <a:ext cx="1828800" cy="685800"/>
          </a:xfrm>
          <a:prstGeom prst="wedgeRoundRectCallout">
            <a:avLst>
              <a:gd name="adj1" fmla="val -169185"/>
              <a:gd name="adj2" fmla="val 92593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A=900￥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B=2050￥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60431" name="AutoShape 15"/>
          <p:cNvSpPr>
            <a:spLocks noChangeArrowheads="1"/>
          </p:cNvSpPr>
          <p:nvPr/>
        </p:nvSpPr>
        <p:spPr bwMode="auto">
          <a:xfrm>
            <a:off x="152400" y="1447800"/>
            <a:ext cx="609600" cy="2133600"/>
          </a:xfrm>
          <a:prstGeom prst="wedgeRoundRectCallout">
            <a:avLst>
              <a:gd name="adj1" fmla="val 44532"/>
              <a:gd name="adj2" fmla="val 11088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2800" b="1">
                <a:latin typeface="楷体_GB2312" pitchFamily="49" charset="-122"/>
                <a:ea typeface="楷体_GB2312" pitchFamily="49" charset="-122"/>
              </a:rPr>
              <a:t>并</a:t>
            </a:r>
          </a:p>
          <a:p>
            <a:pPr algn="ctr"/>
            <a:r>
              <a:rPr lang="zh-CN" altLang="en-US" sz="2800" b="1">
                <a:latin typeface="楷体_GB2312" pitchFamily="49" charset="-122"/>
                <a:ea typeface="楷体_GB2312" pitchFamily="49" charset="-122"/>
              </a:rPr>
              <a:t>行</a:t>
            </a:r>
          </a:p>
          <a:p>
            <a:pPr algn="ctr"/>
            <a:r>
              <a:rPr lang="zh-CN" altLang="en-US" sz="2800" b="1">
                <a:latin typeface="楷体_GB2312" pitchFamily="49" charset="-122"/>
                <a:ea typeface="楷体_GB2312" pitchFamily="49" charset="-122"/>
              </a:rPr>
              <a:t>调</a:t>
            </a:r>
          </a:p>
          <a:p>
            <a:pPr algn="ctr"/>
            <a:r>
              <a:rPr lang="zh-CN" altLang="en-US" sz="2800" b="1">
                <a:latin typeface="楷体_GB2312" pitchFamily="49" charset="-122"/>
                <a:ea typeface="楷体_GB2312" pitchFamily="49" charset="-122"/>
              </a:rPr>
              <a:t>度</a:t>
            </a:r>
          </a:p>
          <a:p>
            <a:pPr algn="ctr"/>
            <a:r>
              <a:rPr lang="en-US" altLang="zh-CN" sz="2800">
                <a:latin typeface="楷体_GB2312" pitchFamily="49" charset="-122"/>
                <a:ea typeface="楷体_GB2312" pitchFamily="49" charset="-122"/>
              </a:rPr>
              <a:t>4</a:t>
            </a:r>
          </a:p>
        </p:txBody>
      </p:sp>
      <p:sp>
        <p:nvSpPr>
          <p:cNvPr id="60432" name="AutoShape 16"/>
          <p:cNvSpPr>
            <a:spLocks noChangeArrowheads="1"/>
          </p:cNvSpPr>
          <p:nvPr/>
        </p:nvSpPr>
        <p:spPr bwMode="auto">
          <a:xfrm>
            <a:off x="7315200" y="2335605"/>
            <a:ext cx="1828800" cy="685800"/>
          </a:xfrm>
          <a:prstGeom prst="wedgeRoundRectCallout">
            <a:avLst>
              <a:gd name="adj1" fmla="val -203353"/>
              <a:gd name="adj2" fmla="val 63837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 dirty="0">
                <a:latin typeface="Times New Roman" pitchFamily="18" charset="0"/>
                <a:ea typeface="楷体_GB2312" pitchFamily="49" charset="-122"/>
              </a:rPr>
              <a:t>A=950￥</a:t>
            </a:r>
          </a:p>
          <a:p>
            <a:pPr algn="ctr"/>
            <a:r>
              <a:rPr lang="en-US" altLang="zh-CN" dirty="0">
                <a:latin typeface="Times New Roman" pitchFamily="18" charset="0"/>
                <a:ea typeface="楷体_GB2312" pitchFamily="49" charset="-122"/>
              </a:rPr>
              <a:t>B=2000￥</a:t>
            </a:r>
            <a:endParaRPr lang="en-US" altLang="zh-CN" dirty="0">
              <a:latin typeface="Times New Roman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120C226-D4BD-80B8-BD4D-D758E4C6C8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7817" y="891335"/>
            <a:ext cx="1184748" cy="8707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anchor="ctr"/>
          <a:lstStyle/>
          <a:p>
            <a:pPr eaLnBrk="1" hangingPunct="1"/>
            <a:r>
              <a: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主要教学内容</a:t>
            </a:r>
          </a:p>
        </p:txBody>
      </p:sp>
      <p:sp>
        <p:nvSpPr>
          <p:cNvPr id="11267" name="Rectangle 3"/>
          <p:cNvSpPr>
            <a:spLocks noGrp="1"/>
          </p:cNvSpPr>
          <p:nvPr>
            <p:ph idx="1"/>
          </p:nvPr>
        </p:nvSpPr>
        <p:spPr>
          <a:xfrm>
            <a:off x="1331913" y="1773238"/>
            <a:ext cx="6264275" cy="4537075"/>
          </a:xfrm>
        </p:spPr>
        <p:txBody>
          <a:bodyPr vert="horz" wrap="square" lIns="91440" tIns="45720" rIns="91440" bIns="45720" anchor="t"/>
          <a:lstStyle/>
          <a:p>
            <a:pPr eaLnBrk="1" hangingPunct="1">
              <a:lnSpc>
                <a:spcPct val="110000"/>
              </a:lnSpc>
              <a:spcBef>
                <a:spcPct val="20000"/>
              </a:spcBef>
              <a:buClr>
                <a:srgbClr val="FF0000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latin typeface="华文中宋" panose="02010600040101010101" pitchFamily="2" charset="-122"/>
              </a:rPr>
              <a:t>事务属性；</a:t>
            </a:r>
          </a:p>
          <a:p>
            <a:pPr eaLnBrk="1" hangingPunct="1">
              <a:lnSpc>
                <a:spcPct val="110000"/>
              </a:lnSpc>
              <a:spcBef>
                <a:spcPct val="20000"/>
              </a:spcBef>
              <a:buClr>
                <a:srgbClr val="FF0000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latin typeface="华文中宋" panose="02010600040101010101" pitchFamily="2" charset="-122"/>
              </a:rPr>
              <a:t>事务状态；</a:t>
            </a:r>
          </a:p>
          <a:p>
            <a:pPr eaLnBrk="1" hangingPunct="1">
              <a:lnSpc>
                <a:spcPct val="110000"/>
              </a:lnSpc>
              <a:spcBef>
                <a:spcPct val="20000"/>
              </a:spcBef>
              <a:buClr>
                <a:srgbClr val="FF0000"/>
              </a:buClr>
              <a:buFont typeface="Wingdings" panose="05000000000000000000" pitchFamily="2" charset="2"/>
              <a:buChar char="l"/>
            </a:pPr>
            <a:r>
              <a:rPr lang="zh-CN" altLang="en-US" sz="2400" dirty="0"/>
              <a:t>数据处理模型；</a:t>
            </a:r>
            <a:endParaRPr lang="zh-CN" altLang="en-US" sz="2400" dirty="0">
              <a:latin typeface="华文中宋" panose="02010600040101010101" pitchFamily="2" charset="-122"/>
            </a:endParaRPr>
          </a:p>
          <a:p>
            <a:pPr eaLnBrk="1" hangingPunct="1">
              <a:lnSpc>
                <a:spcPct val="110000"/>
              </a:lnSpc>
              <a:spcBef>
                <a:spcPct val="20000"/>
              </a:spcBef>
              <a:buClr>
                <a:srgbClr val="FF0000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latin typeface="华文中宋" panose="02010600040101010101" pitchFamily="2" charset="-122"/>
              </a:rPr>
              <a:t>磁盘原理；</a:t>
            </a:r>
          </a:p>
          <a:p>
            <a:pPr eaLnBrk="1" hangingPunct="1">
              <a:lnSpc>
                <a:spcPct val="110000"/>
              </a:lnSpc>
              <a:spcBef>
                <a:spcPct val="20000"/>
              </a:spcBef>
              <a:buClr>
                <a:srgbClr val="FF0000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latin typeface="华文中宋" panose="02010600040101010101" pitchFamily="2" charset="-122"/>
              </a:rPr>
              <a:t>系统故障；</a:t>
            </a:r>
          </a:p>
          <a:p>
            <a:pPr eaLnBrk="1" hangingPunct="1">
              <a:lnSpc>
                <a:spcPct val="110000"/>
              </a:lnSpc>
              <a:spcBef>
                <a:spcPct val="20000"/>
              </a:spcBef>
              <a:buClr>
                <a:srgbClr val="FF0000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latin typeface="华文中宋" panose="02010600040101010101" pitchFamily="2" charset="-122"/>
              </a:rPr>
              <a:t>日志；</a:t>
            </a:r>
          </a:p>
          <a:p>
            <a:pPr eaLnBrk="1" hangingPunct="1">
              <a:lnSpc>
                <a:spcPct val="110000"/>
              </a:lnSpc>
              <a:spcBef>
                <a:spcPct val="20000"/>
              </a:spcBef>
              <a:buClr>
                <a:srgbClr val="FF0000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latin typeface="华文中宋" panose="02010600040101010101" pitchFamily="2" charset="-122"/>
              </a:rPr>
              <a:t>检查点；</a:t>
            </a:r>
          </a:p>
          <a:p>
            <a:pPr eaLnBrk="1" hangingPunct="1">
              <a:lnSpc>
                <a:spcPct val="110000"/>
              </a:lnSpc>
              <a:spcBef>
                <a:spcPct val="20000"/>
              </a:spcBef>
              <a:buClr>
                <a:srgbClr val="FF0000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latin typeface="华文中宋" panose="02010600040101010101" pitchFamily="2" charset="-122"/>
              </a:rPr>
              <a:t>备份；</a:t>
            </a:r>
          </a:p>
          <a:p>
            <a:pPr eaLnBrk="1" hangingPunct="1">
              <a:lnSpc>
                <a:spcPct val="110000"/>
              </a:lnSpc>
              <a:spcBef>
                <a:spcPct val="20000"/>
              </a:spcBef>
              <a:buClr>
                <a:srgbClr val="FF0000"/>
              </a:buClr>
              <a:buFont typeface="Wingdings" panose="05000000000000000000" pitchFamily="2" charset="2"/>
              <a:buChar char="l"/>
            </a:pPr>
            <a:r>
              <a:rPr lang="zh-CN" altLang="en-US" sz="2400" dirty="0">
                <a:latin typeface="华文中宋" panose="02010600040101010101" pitchFamily="2" charset="-122"/>
              </a:rPr>
              <a:t>容灾；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事务调度</a:t>
            </a:r>
          </a:p>
        </p:txBody>
      </p:sp>
      <p:sp>
        <p:nvSpPr>
          <p:cNvPr id="79875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217487" y="1481222"/>
            <a:ext cx="8726488" cy="2087563"/>
          </a:xfrm>
        </p:spPr>
        <p:txBody>
          <a:bodyPr/>
          <a:lstStyle/>
          <a:p>
            <a:pPr algn="l" eaLnBrk="1" hangingPunct="1">
              <a:defRPr/>
            </a:pPr>
            <a:r>
              <a:rPr lang="zh-CN" altLang="en-US" sz="2800" dirty="0"/>
              <a:t>可恢复调度</a:t>
            </a:r>
          </a:p>
          <a:p>
            <a:pPr lvl="1" algn="l" eaLnBrk="1" hangingPunct="1">
              <a:defRPr/>
            </a:pPr>
            <a:r>
              <a:rPr lang="zh-CN" altLang="en-US" sz="2400" b="1" dirty="0"/>
              <a:t>事务的恢复</a:t>
            </a:r>
            <a:r>
              <a:rPr lang="zh-CN" altLang="en-US" sz="2400" dirty="0"/>
              <a:t>：一个事务失败了，</a:t>
            </a:r>
            <a:r>
              <a:rPr lang="zh-CN" altLang="en-US" sz="2400" dirty="0">
                <a:highlight>
                  <a:srgbClr val="FFFF00"/>
                </a:highlight>
              </a:rPr>
              <a:t>为保证事务的原子性</a:t>
            </a:r>
            <a:r>
              <a:rPr lang="zh-CN" altLang="en-US" sz="2400" dirty="0"/>
              <a:t>，我们应该能够撤消（回滚）该事务对数据库已经造成的影响，如</a:t>
            </a:r>
            <a:r>
              <a:rPr lang="en-US" altLang="zh-CN" sz="2400" dirty="0"/>
              <a:t>write</a:t>
            </a:r>
            <a:r>
              <a:rPr lang="zh-CN" altLang="en-US" sz="2400" dirty="0"/>
              <a:t>过的数据项。如果有其它事务</a:t>
            </a:r>
            <a:r>
              <a:rPr lang="en-US" altLang="zh-CN" sz="2400" dirty="0"/>
              <a:t>T</a:t>
            </a:r>
            <a:r>
              <a:rPr lang="en-US" altLang="zh-CN" sz="2400" baseline="-25000" dirty="0"/>
              <a:t>x</a:t>
            </a:r>
            <a:r>
              <a:rPr lang="zh-CN" altLang="en-US" sz="2400" dirty="0"/>
              <a:t>读取了失败事务写入的数据，则该事务</a:t>
            </a:r>
            <a:r>
              <a:rPr lang="en-US" altLang="zh-CN" sz="2400" dirty="0"/>
              <a:t>T</a:t>
            </a:r>
            <a:r>
              <a:rPr lang="en-US" altLang="zh-CN" sz="2400" baseline="-25000" dirty="0"/>
              <a:t>x</a:t>
            </a:r>
            <a:r>
              <a:rPr lang="zh-CN" altLang="en-US" sz="2400" dirty="0"/>
              <a:t>也应该撤消（前提是</a:t>
            </a:r>
            <a:r>
              <a:rPr lang="en-US" altLang="zh-CN" sz="2400" dirty="0"/>
              <a:t>T</a:t>
            </a:r>
            <a:r>
              <a:rPr lang="en-US" altLang="zh-CN" sz="2400" baseline="-25000" dirty="0"/>
              <a:t>x</a:t>
            </a:r>
            <a:r>
              <a:rPr lang="zh-CN" altLang="en-US" sz="2400" dirty="0"/>
              <a:t>尚未</a:t>
            </a:r>
            <a:r>
              <a:rPr lang="en-US" altLang="zh-CN" sz="2400" dirty="0"/>
              <a:t>commit</a:t>
            </a:r>
            <a:r>
              <a:rPr lang="zh-CN" altLang="en-US" sz="2400" dirty="0"/>
              <a:t>，如果已经</a:t>
            </a:r>
            <a:r>
              <a:rPr lang="en-US" altLang="zh-CN" sz="2400" dirty="0" err="1"/>
              <a:t>commited</a:t>
            </a:r>
            <a:r>
              <a:rPr lang="zh-CN" altLang="en-US" sz="2400" dirty="0"/>
              <a:t>，那么就无法恢复，出现不一致）</a:t>
            </a:r>
          </a:p>
        </p:txBody>
      </p:sp>
      <p:sp>
        <p:nvSpPr>
          <p:cNvPr id="61444" name="Text Box 1028"/>
          <p:cNvSpPr txBox="1">
            <a:spLocks noChangeArrowheads="1"/>
          </p:cNvSpPr>
          <p:nvPr/>
        </p:nvSpPr>
        <p:spPr bwMode="auto">
          <a:xfrm>
            <a:off x="1053630" y="5063724"/>
            <a:ext cx="19812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000" dirty="0">
                <a:latin typeface="Times New Roman" pitchFamily="18" charset="0"/>
              </a:rPr>
              <a:t>read(A);</a:t>
            </a:r>
          </a:p>
          <a:p>
            <a:r>
              <a:rPr lang="en-US" altLang="zh-CN" sz="2000" dirty="0">
                <a:latin typeface="Times New Roman" pitchFamily="18" charset="0"/>
              </a:rPr>
              <a:t>write(A);</a:t>
            </a:r>
          </a:p>
        </p:txBody>
      </p:sp>
      <p:sp>
        <p:nvSpPr>
          <p:cNvPr id="61445" name="Text Box 1029"/>
          <p:cNvSpPr txBox="1">
            <a:spLocks noChangeArrowheads="1"/>
          </p:cNvSpPr>
          <p:nvPr/>
        </p:nvSpPr>
        <p:spPr bwMode="auto">
          <a:xfrm>
            <a:off x="1157185" y="4437824"/>
            <a:ext cx="9906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2800" dirty="0">
                <a:latin typeface="Times New Roman" pitchFamily="18" charset="0"/>
              </a:rPr>
              <a:t>T1</a:t>
            </a:r>
            <a:endParaRPr lang="en-US" altLang="zh-CN" sz="1800" dirty="0">
              <a:latin typeface="Times New Roman" pitchFamily="18" charset="0"/>
            </a:endParaRPr>
          </a:p>
        </p:txBody>
      </p:sp>
      <p:sp>
        <p:nvSpPr>
          <p:cNvPr id="61446" name="Text Box 1030"/>
          <p:cNvSpPr txBox="1">
            <a:spLocks noChangeArrowheads="1"/>
          </p:cNvSpPr>
          <p:nvPr/>
        </p:nvSpPr>
        <p:spPr bwMode="auto">
          <a:xfrm>
            <a:off x="2903599" y="4470755"/>
            <a:ext cx="9906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2800" dirty="0">
                <a:latin typeface="Times New Roman" pitchFamily="18" charset="0"/>
              </a:rPr>
              <a:t>T2</a:t>
            </a:r>
            <a:endParaRPr lang="en-US" altLang="zh-CN" sz="1800" dirty="0">
              <a:latin typeface="Times New Roman" pitchFamily="18" charset="0"/>
            </a:endParaRPr>
          </a:p>
        </p:txBody>
      </p:sp>
      <p:sp>
        <p:nvSpPr>
          <p:cNvPr id="61447" name="Text Box 1031"/>
          <p:cNvSpPr txBox="1">
            <a:spLocks noChangeArrowheads="1"/>
          </p:cNvSpPr>
          <p:nvPr/>
        </p:nvSpPr>
        <p:spPr bwMode="auto">
          <a:xfrm>
            <a:off x="1053630" y="6261716"/>
            <a:ext cx="15240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000">
                <a:latin typeface="Times New Roman" pitchFamily="18" charset="0"/>
              </a:rPr>
              <a:t>read(B);</a:t>
            </a:r>
          </a:p>
          <a:p>
            <a:pPr>
              <a:lnSpc>
                <a:spcPct val="80000"/>
              </a:lnSpc>
            </a:pPr>
            <a:r>
              <a:rPr lang="en-US" altLang="zh-CN" sz="2000">
                <a:latin typeface="Times New Roman" pitchFamily="18" charset="0"/>
              </a:rPr>
              <a:t>rollback;</a:t>
            </a:r>
          </a:p>
        </p:txBody>
      </p:sp>
      <p:sp>
        <p:nvSpPr>
          <p:cNvPr id="61448" name="Text Box 1032"/>
          <p:cNvSpPr txBox="1">
            <a:spLocks noChangeArrowheads="1"/>
          </p:cNvSpPr>
          <p:nvPr/>
        </p:nvSpPr>
        <p:spPr bwMode="auto">
          <a:xfrm>
            <a:off x="2714726" y="5726442"/>
            <a:ext cx="16764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000" dirty="0">
                <a:latin typeface="Times New Roman" pitchFamily="18" charset="0"/>
              </a:rPr>
              <a:t>read(A);</a:t>
            </a:r>
          </a:p>
          <a:p>
            <a:pPr>
              <a:lnSpc>
                <a:spcPct val="80000"/>
              </a:lnSpc>
            </a:pPr>
            <a:r>
              <a:rPr lang="en-US" altLang="zh-CN" sz="2000" dirty="0">
                <a:latin typeface="Times New Roman" pitchFamily="18" charset="0"/>
              </a:rPr>
              <a:t>commit</a:t>
            </a:r>
          </a:p>
        </p:txBody>
      </p:sp>
      <p:sp>
        <p:nvSpPr>
          <p:cNvPr id="61449" name="Line 1033"/>
          <p:cNvSpPr>
            <a:spLocks noChangeShapeType="1"/>
          </p:cNvSpPr>
          <p:nvPr/>
        </p:nvSpPr>
        <p:spPr bwMode="auto">
          <a:xfrm>
            <a:off x="901230" y="5052924"/>
            <a:ext cx="33528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 sz="1800"/>
          </a:p>
        </p:txBody>
      </p:sp>
      <p:sp>
        <p:nvSpPr>
          <p:cNvPr id="61450" name="Line 1034"/>
          <p:cNvSpPr>
            <a:spLocks noChangeShapeType="1"/>
          </p:cNvSpPr>
          <p:nvPr/>
        </p:nvSpPr>
        <p:spPr bwMode="auto">
          <a:xfrm>
            <a:off x="2638526" y="4869164"/>
            <a:ext cx="15304" cy="197732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 sz="1800"/>
          </a:p>
        </p:txBody>
      </p:sp>
      <p:sp>
        <p:nvSpPr>
          <p:cNvPr id="61451" name="AutoShape 1035"/>
          <p:cNvSpPr>
            <a:spLocks noChangeArrowheads="1"/>
          </p:cNvSpPr>
          <p:nvPr/>
        </p:nvSpPr>
        <p:spPr bwMode="auto">
          <a:xfrm>
            <a:off x="196945" y="4145134"/>
            <a:ext cx="1907986" cy="385720"/>
          </a:xfrm>
          <a:prstGeom prst="wedgeRoundRectCallout">
            <a:avLst>
              <a:gd name="adj1" fmla="val -6190"/>
              <a:gd name="adj2" fmla="val 127083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1600" b="1" dirty="0">
                <a:latin typeface="华文新魏" pitchFamily="2" charset="-122"/>
                <a:ea typeface="华文新魏" pitchFamily="2" charset="-122"/>
              </a:rPr>
              <a:t>不可恢复的调度</a:t>
            </a:r>
            <a:endParaRPr lang="zh-CN" altLang="en-US" sz="1600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79884" name="Rectangle 1036"/>
          <p:cNvSpPr>
            <a:spLocks noChangeArrowheads="1"/>
          </p:cNvSpPr>
          <p:nvPr/>
        </p:nvSpPr>
        <p:spPr bwMode="auto">
          <a:xfrm>
            <a:off x="4452022" y="5465763"/>
            <a:ext cx="4419601" cy="1202252"/>
          </a:xfrm>
          <a:prstGeom prst="rect">
            <a:avLst/>
          </a:prstGeom>
          <a:solidFill>
            <a:srgbClr val="FFFF99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FFFF99"/>
            </a:extrusionClr>
          </a:sp3d>
        </p:spPr>
        <p:txBody>
          <a:bodyPr wrap="square">
            <a:spAutoFit/>
            <a:flatTx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1800" b="1" dirty="0">
                <a:latin typeface="华文新魏" pitchFamily="2" charset="-122"/>
                <a:ea typeface="华文新魏" pitchFamily="2" charset="-122"/>
              </a:rPr>
              <a:t>可恢复调度</a:t>
            </a:r>
          </a:p>
          <a:p>
            <a:pPr algn="just">
              <a:lnSpc>
                <a:spcPct val="130000"/>
              </a:lnSpc>
              <a:spcBef>
                <a:spcPct val="50000"/>
              </a:spcBef>
            </a:pPr>
            <a:r>
              <a:rPr lang="zh-CN" altLang="en-US" sz="1800" b="1" dirty="0">
                <a:latin typeface="华文新魏" pitchFamily="2" charset="-122"/>
                <a:ea typeface="华文新魏" pitchFamily="2" charset="-122"/>
              </a:rPr>
              <a:t>对于每对事务</a:t>
            </a:r>
            <a:r>
              <a:rPr lang="en-US" altLang="zh-CN" sz="1800" b="1" dirty="0">
                <a:latin typeface="华文新魏" pitchFamily="2" charset="-122"/>
                <a:ea typeface="华文新魏" pitchFamily="2" charset="-122"/>
              </a:rPr>
              <a:t>T1</a:t>
            </a:r>
            <a:r>
              <a:rPr lang="zh-CN" altLang="en-US" sz="1800" b="1" dirty="0">
                <a:latin typeface="华文新魏" pitchFamily="2" charset="-122"/>
                <a:ea typeface="华文新魏" pitchFamily="2" charset="-122"/>
              </a:rPr>
              <a:t>与</a:t>
            </a:r>
            <a:r>
              <a:rPr lang="en-US" altLang="zh-CN" sz="1800" b="1" dirty="0">
                <a:latin typeface="华文新魏" pitchFamily="2" charset="-122"/>
                <a:ea typeface="华文新魏" pitchFamily="2" charset="-122"/>
              </a:rPr>
              <a:t>T2，</a:t>
            </a:r>
            <a:r>
              <a:rPr lang="zh-CN" altLang="en-US" sz="1800" b="1" dirty="0">
                <a:latin typeface="华文新魏" pitchFamily="2" charset="-122"/>
                <a:ea typeface="华文新魏" pitchFamily="2" charset="-122"/>
              </a:rPr>
              <a:t>如果</a:t>
            </a:r>
            <a:r>
              <a:rPr lang="en-US" altLang="zh-CN" sz="1800" b="1" dirty="0">
                <a:latin typeface="华文新魏" pitchFamily="2" charset="-122"/>
                <a:ea typeface="华文新魏" pitchFamily="2" charset="-122"/>
              </a:rPr>
              <a:t>T2</a:t>
            </a:r>
            <a:r>
              <a:rPr lang="zh-CN" altLang="en-US" sz="1800" b="1" dirty="0">
                <a:latin typeface="华文新魏" pitchFamily="2" charset="-122"/>
                <a:ea typeface="华文新魏" pitchFamily="2" charset="-122"/>
              </a:rPr>
              <a:t>读取了</a:t>
            </a:r>
            <a:r>
              <a:rPr lang="en-US" altLang="zh-CN" sz="1800" b="1" dirty="0">
                <a:latin typeface="华文新魏" pitchFamily="2" charset="-122"/>
                <a:ea typeface="华文新魏" pitchFamily="2" charset="-122"/>
              </a:rPr>
              <a:t>T1</a:t>
            </a:r>
            <a:r>
              <a:rPr lang="zh-CN" altLang="en-US" sz="1800" b="1" dirty="0">
                <a:latin typeface="华文新魏" pitchFamily="2" charset="-122"/>
                <a:ea typeface="华文新魏" pitchFamily="2" charset="-122"/>
              </a:rPr>
              <a:t>所写的数据，则</a:t>
            </a:r>
            <a:r>
              <a:rPr lang="en-US" altLang="zh-CN" sz="1800" b="1" dirty="0">
                <a:latin typeface="华文新魏" pitchFamily="2" charset="-122"/>
                <a:ea typeface="华文新魏" pitchFamily="2" charset="-122"/>
              </a:rPr>
              <a:t>T1</a:t>
            </a:r>
            <a:r>
              <a:rPr lang="zh-CN" altLang="en-US" sz="1800" b="1" dirty="0">
                <a:latin typeface="华文新魏" pitchFamily="2" charset="-122"/>
                <a:ea typeface="华文新魏" pitchFamily="2" charset="-122"/>
              </a:rPr>
              <a:t>必须</a:t>
            </a:r>
            <a:r>
              <a:rPr lang="zh-CN" altLang="en-US" sz="1800" b="1" dirty="0">
                <a:highlight>
                  <a:srgbClr val="FFFF00"/>
                </a:highlight>
                <a:latin typeface="华文新魏" pitchFamily="2" charset="-122"/>
                <a:ea typeface="华文新魏" pitchFamily="2" charset="-122"/>
              </a:rPr>
              <a:t>先于</a:t>
            </a:r>
            <a:r>
              <a:rPr lang="en-US" altLang="zh-CN" sz="1800" b="1" dirty="0">
                <a:highlight>
                  <a:srgbClr val="FFFF00"/>
                </a:highlight>
                <a:latin typeface="华文新魏" pitchFamily="2" charset="-122"/>
                <a:ea typeface="华文新魏" pitchFamily="2" charset="-122"/>
              </a:rPr>
              <a:t>T2</a:t>
            </a:r>
            <a:r>
              <a:rPr lang="zh-CN" altLang="en-US" sz="1800" b="1" dirty="0">
                <a:highlight>
                  <a:srgbClr val="FFFF00"/>
                </a:highlight>
                <a:latin typeface="华文新魏" pitchFamily="2" charset="-122"/>
                <a:ea typeface="华文新魏" pitchFamily="2" charset="-122"/>
              </a:rPr>
              <a:t>提交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6798092-8A52-AC94-5B32-CB741C9238CA}"/>
              </a:ext>
            </a:extLst>
          </p:cNvPr>
          <p:cNvSpPr txBox="1"/>
          <p:nvPr/>
        </p:nvSpPr>
        <p:spPr>
          <a:xfrm>
            <a:off x="2590800" y="1131558"/>
            <a:ext cx="6421248" cy="5847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en-US" sz="1600" b="0" i="0" dirty="0">
                <a:solidFill>
                  <a:srgbClr val="EA4335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可恢复</a:t>
            </a:r>
            <a:r>
              <a:rPr lang="zh-CN" altLang="en-US" sz="1600" b="0" i="0" dirty="0">
                <a:solidFill>
                  <a:srgbClr val="4D5156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性</a:t>
            </a:r>
            <a:r>
              <a:rPr lang="zh-CN" altLang="en-US" sz="1600" b="0" i="0" dirty="0">
                <a:solidFill>
                  <a:srgbClr val="EA4335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调度</a:t>
            </a:r>
            <a:r>
              <a:rPr lang="zh-CN" altLang="en-US" sz="1600" b="0" i="0" dirty="0">
                <a:solidFill>
                  <a:srgbClr val="4D5156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（</a:t>
            </a:r>
            <a:r>
              <a:rPr lang="en-US" altLang="zh-CN" sz="1600" b="0" i="0" dirty="0">
                <a:solidFill>
                  <a:srgbClr val="4D5156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recoverable schedules),</a:t>
            </a:r>
            <a:r>
              <a:rPr lang="zh-CN" altLang="en-US" sz="1600" b="0" i="0" dirty="0">
                <a:solidFill>
                  <a:srgbClr val="4D5156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是指这个</a:t>
            </a:r>
            <a:r>
              <a:rPr lang="zh-CN" altLang="en-US" sz="1600" b="0" i="0" dirty="0">
                <a:solidFill>
                  <a:srgbClr val="EA4335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调度</a:t>
            </a:r>
            <a:r>
              <a:rPr lang="zh-CN" altLang="en-US" sz="1600" b="0" i="0" dirty="0">
                <a:solidFill>
                  <a:srgbClr val="4D5156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是</a:t>
            </a:r>
            <a:r>
              <a:rPr lang="zh-CN" altLang="en-US" sz="1600" b="0" i="0" dirty="0">
                <a:solidFill>
                  <a:srgbClr val="EA4335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可以</a:t>
            </a:r>
            <a:r>
              <a:rPr lang="zh-CN" altLang="en-US" sz="1600" b="0" i="0" dirty="0">
                <a:solidFill>
                  <a:srgbClr val="4D5156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回滚的</a:t>
            </a:r>
            <a:r>
              <a:rPr lang="en-US" altLang="zh-CN" sz="1600" b="0" i="0" dirty="0">
                <a:solidFill>
                  <a:srgbClr val="4D5156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——</a:t>
            </a:r>
            <a:r>
              <a:rPr lang="zh-CN" altLang="en-US" sz="1600" b="0" i="0" dirty="0">
                <a:solidFill>
                  <a:srgbClr val="4D5156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也就是说，在需要回滚的步骤之间不能存在任何的</a:t>
            </a:r>
            <a:r>
              <a:rPr lang="en-US" altLang="zh-CN" sz="1600" b="0" i="0" dirty="0">
                <a:solidFill>
                  <a:srgbClr val="4D5156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commit</a:t>
            </a:r>
            <a:r>
              <a:rPr lang="zh-CN" altLang="en-US" sz="1600" b="0" i="0" dirty="0">
                <a:solidFill>
                  <a:srgbClr val="4D5156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。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0917988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98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98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98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798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8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事务调度</a:t>
            </a:r>
          </a:p>
        </p:txBody>
      </p:sp>
      <p:grpSp>
        <p:nvGrpSpPr>
          <p:cNvPr id="62469" name="Group 1029"/>
          <p:cNvGrpSpPr>
            <a:grpSpLocks/>
          </p:cNvGrpSpPr>
          <p:nvPr/>
        </p:nvGrpSpPr>
        <p:grpSpPr bwMode="auto">
          <a:xfrm>
            <a:off x="304800" y="3505200"/>
            <a:ext cx="4572000" cy="3276600"/>
            <a:chOff x="192" y="2160"/>
            <a:chExt cx="2880" cy="2064"/>
          </a:xfrm>
        </p:grpSpPr>
        <p:sp>
          <p:nvSpPr>
            <p:cNvPr id="62472" name="Text Box 1030"/>
            <p:cNvSpPr txBox="1">
              <a:spLocks noChangeArrowheads="1"/>
            </p:cNvSpPr>
            <p:nvPr/>
          </p:nvSpPr>
          <p:spPr bwMode="auto">
            <a:xfrm>
              <a:off x="192" y="2599"/>
              <a:ext cx="1008" cy="8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altLang="zh-CN" sz="2800">
                  <a:latin typeface="Times New Roman" pitchFamily="18" charset="0"/>
                </a:rPr>
                <a:t>read(A);</a:t>
              </a:r>
            </a:p>
            <a:p>
              <a:r>
                <a:rPr lang="en-US" altLang="zh-CN" sz="2800">
                  <a:latin typeface="Times New Roman" pitchFamily="18" charset="0"/>
                </a:rPr>
                <a:t>read(B);</a:t>
              </a:r>
            </a:p>
            <a:p>
              <a:r>
                <a:rPr lang="en-US" altLang="zh-CN" sz="2800">
                  <a:latin typeface="Times New Roman" pitchFamily="18" charset="0"/>
                </a:rPr>
                <a:t>write(A);</a:t>
              </a:r>
            </a:p>
          </p:txBody>
        </p:sp>
        <p:sp>
          <p:nvSpPr>
            <p:cNvPr id="62473" name="Text Box 1031"/>
            <p:cNvSpPr txBox="1">
              <a:spLocks noChangeArrowheads="1"/>
            </p:cNvSpPr>
            <p:nvPr/>
          </p:nvSpPr>
          <p:spPr bwMode="auto">
            <a:xfrm>
              <a:off x="288" y="2160"/>
              <a:ext cx="624" cy="4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3600">
                  <a:latin typeface="Times New Roman" pitchFamily="18" charset="0"/>
                </a:rPr>
                <a:t>T1</a:t>
              </a:r>
              <a:endParaRPr lang="en-US" altLang="zh-CN">
                <a:latin typeface="Times New Roman" pitchFamily="18" charset="0"/>
              </a:endParaRPr>
            </a:p>
          </p:txBody>
        </p:sp>
        <p:sp>
          <p:nvSpPr>
            <p:cNvPr id="62474" name="Text Box 1032"/>
            <p:cNvSpPr txBox="1">
              <a:spLocks noChangeArrowheads="1"/>
            </p:cNvSpPr>
            <p:nvPr/>
          </p:nvSpPr>
          <p:spPr bwMode="auto">
            <a:xfrm>
              <a:off x="1344" y="2180"/>
              <a:ext cx="624" cy="4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3600">
                  <a:latin typeface="Times New Roman" pitchFamily="18" charset="0"/>
                </a:rPr>
                <a:t>T2</a:t>
              </a:r>
              <a:endParaRPr lang="en-US" altLang="zh-CN">
                <a:latin typeface="Times New Roman" pitchFamily="18" charset="0"/>
              </a:endParaRPr>
            </a:p>
          </p:txBody>
        </p:sp>
        <p:sp>
          <p:nvSpPr>
            <p:cNvPr id="62475" name="Text Box 1033"/>
            <p:cNvSpPr txBox="1">
              <a:spLocks noChangeArrowheads="1"/>
            </p:cNvSpPr>
            <p:nvPr/>
          </p:nvSpPr>
          <p:spPr bwMode="auto">
            <a:xfrm>
              <a:off x="1200" y="3360"/>
              <a:ext cx="1056" cy="4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altLang="zh-CN" sz="2800">
                  <a:latin typeface="Times New Roman" pitchFamily="18" charset="0"/>
                </a:rPr>
                <a:t>read(A)</a:t>
              </a:r>
            </a:p>
            <a:p>
              <a:pPr>
                <a:lnSpc>
                  <a:spcPct val="80000"/>
                </a:lnSpc>
              </a:pPr>
              <a:r>
                <a:rPr lang="en-US" altLang="zh-CN" sz="2800">
                  <a:latin typeface="Times New Roman" pitchFamily="18" charset="0"/>
                </a:rPr>
                <a:t>write(A);</a:t>
              </a:r>
            </a:p>
          </p:txBody>
        </p:sp>
        <p:sp>
          <p:nvSpPr>
            <p:cNvPr id="62476" name="Line 1034"/>
            <p:cNvSpPr>
              <a:spLocks noChangeShapeType="1"/>
            </p:cNvSpPr>
            <p:nvPr/>
          </p:nvSpPr>
          <p:spPr bwMode="auto">
            <a:xfrm flipV="1">
              <a:off x="192" y="2544"/>
              <a:ext cx="268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2477" name="Line 1035"/>
            <p:cNvSpPr>
              <a:spLocks noChangeShapeType="1"/>
            </p:cNvSpPr>
            <p:nvPr/>
          </p:nvSpPr>
          <p:spPr bwMode="auto">
            <a:xfrm>
              <a:off x="1152" y="2248"/>
              <a:ext cx="0" cy="197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2478" name="Line 1036"/>
            <p:cNvSpPr>
              <a:spLocks noChangeShapeType="1"/>
            </p:cNvSpPr>
            <p:nvPr/>
          </p:nvSpPr>
          <p:spPr bwMode="auto">
            <a:xfrm>
              <a:off x="2160" y="2256"/>
              <a:ext cx="0" cy="192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2479" name="Text Box 1037"/>
            <p:cNvSpPr txBox="1">
              <a:spLocks noChangeArrowheads="1"/>
            </p:cNvSpPr>
            <p:nvPr/>
          </p:nvSpPr>
          <p:spPr bwMode="auto">
            <a:xfrm>
              <a:off x="2208" y="2188"/>
              <a:ext cx="624" cy="4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3600">
                  <a:latin typeface="Times New Roman" pitchFamily="18" charset="0"/>
                </a:rPr>
                <a:t>T3</a:t>
              </a:r>
              <a:endParaRPr lang="en-US" altLang="zh-CN">
                <a:latin typeface="Times New Roman" pitchFamily="18" charset="0"/>
              </a:endParaRPr>
            </a:p>
          </p:txBody>
        </p:sp>
        <p:sp>
          <p:nvSpPr>
            <p:cNvPr id="62480" name="Text Box 1038"/>
            <p:cNvSpPr txBox="1">
              <a:spLocks noChangeArrowheads="1"/>
            </p:cNvSpPr>
            <p:nvPr/>
          </p:nvSpPr>
          <p:spPr bwMode="auto">
            <a:xfrm>
              <a:off x="2160" y="3759"/>
              <a:ext cx="912" cy="2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altLang="zh-CN" sz="2800">
                  <a:latin typeface="Times New Roman" pitchFamily="18" charset="0"/>
                </a:rPr>
                <a:t>read(A)</a:t>
              </a:r>
            </a:p>
          </p:txBody>
        </p:sp>
        <p:sp>
          <p:nvSpPr>
            <p:cNvPr id="62481" name="Text Box 1039"/>
            <p:cNvSpPr txBox="1">
              <a:spLocks noChangeArrowheads="1"/>
            </p:cNvSpPr>
            <p:nvPr/>
          </p:nvSpPr>
          <p:spPr bwMode="auto">
            <a:xfrm>
              <a:off x="192" y="3951"/>
              <a:ext cx="960" cy="2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altLang="zh-CN" sz="2800" dirty="0">
                  <a:highlight>
                    <a:srgbClr val="FFFF00"/>
                  </a:highlight>
                  <a:latin typeface="Times New Roman" pitchFamily="18" charset="0"/>
                </a:rPr>
                <a:t>rollback;</a:t>
              </a:r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815F0DEE-404C-F977-28FB-A57223F5F75A}"/>
              </a:ext>
            </a:extLst>
          </p:cNvPr>
          <p:cNvSpPr txBox="1"/>
          <p:nvPr/>
        </p:nvSpPr>
        <p:spPr>
          <a:xfrm>
            <a:off x="1619672" y="1471990"/>
            <a:ext cx="619268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因一个事务故障导致一系列事务回滚的现象称为级联回滚，系统应该避免级联回滚。</a:t>
            </a:r>
            <a:endParaRPr lang="en-US" altLang="zh-CN" dirty="0"/>
          </a:p>
          <a:p>
            <a:r>
              <a:rPr lang="zh-CN" altLang="en-US" b="0" i="0" dirty="0">
                <a:solidFill>
                  <a:srgbClr val="006699"/>
                </a:solidFill>
                <a:effectLst/>
                <a:highlight>
                  <a:srgbClr val="FFFFFF"/>
                </a:highlight>
                <a:latin typeface="����"/>
              </a:rPr>
              <a:t>级联回滚需要撤消大量的工作，而这是人们一般不希望发生的事情。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D1A8B72-DA1F-1C46-7C8D-C1AE3CF68F9C}"/>
              </a:ext>
            </a:extLst>
          </p:cNvPr>
          <p:cNvSpPr txBox="1"/>
          <p:nvPr/>
        </p:nvSpPr>
        <p:spPr>
          <a:xfrm>
            <a:off x="5364088" y="3028890"/>
            <a:ext cx="1800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滚雪球似的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事务调度</a:t>
            </a:r>
          </a:p>
        </p:txBody>
      </p:sp>
      <p:sp>
        <p:nvSpPr>
          <p:cNvPr id="80899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228600" y="1295400"/>
            <a:ext cx="8726488" cy="1160463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/>
              <a:t>无级联调度： 不会发生级联回滚的调度</a:t>
            </a:r>
          </a:p>
          <a:p>
            <a:pPr eaLnBrk="1" hangingPunct="1">
              <a:defRPr/>
            </a:pPr>
            <a:endParaRPr lang="zh-CN" altLang="en-US" dirty="0"/>
          </a:p>
        </p:txBody>
      </p:sp>
      <p:sp>
        <p:nvSpPr>
          <p:cNvPr id="62468" name="AutoShape 1028"/>
          <p:cNvSpPr>
            <a:spLocks noChangeArrowheads="1"/>
          </p:cNvSpPr>
          <p:nvPr/>
        </p:nvSpPr>
        <p:spPr bwMode="auto">
          <a:xfrm>
            <a:off x="762000" y="1905000"/>
            <a:ext cx="3352800" cy="1447800"/>
          </a:xfrm>
          <a:prstGeom prst="wedgeRoundRectCallout">
            <a:avLst>
              <a:gd name="adj1" fmla="val -6819"/>
              <a:gd name="adj2" fmla="val 78292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2800" b="1" dirty="0">
                <a:latin typeface="华文新魏" pitchFamily="2" charset="-122"/>
                <a:ea typeface="华文新魏" pitchFamily="2" charset="-122"/>
              </a:rPr>
              <a:t>级联调度</a:t>
            </a:r>
          </a:p>
          <a:p>
            <a:pPr algn="ctr"/>
            <a:r>
              <a:rPr lang="zh-CN" altLang="en-US" sz="2800" b="1" dirty="0">
                <a:latin typeface="华文新魏" pitchFamily="2" charset="-122"/>
                <a:ea typeface="华文新魏" pitchFamily="2" charset="-122"/>
              </a:rPr>
              <a:t>由于一个事务故障而</a:t>
            </a:r>
          </a:p>
          <a:p>
            <a:pPr algn="ctr"/>
            <a:r>
              <a:rPr lang="zh-CN" altLang="en-US" sz="2800" b="1" dirty="0">
                <a:latin typeface="华文新魏" pitchFamily="2" charset="-122"/>
                <a:ea typeface="华文新魏" pitchFamily="2" charset="-122"/>
              </a:rPr>
              <a:t>导致一系列事务回滚</a:t>
            </a:r>
            <a:endParaRPr lang="zh-CN" altLang="en-US" sz="2800" dirty="0">
              <a:latin typeface="华文新魏" pitchFamily="2" charset="-122"/>
              <a:ea typeface="华文新魏" pitchFamily="2" charset="-122"/>
            </a:endParaRPr>
          </a:p>
        </p:txBody>
      </p:sp>
      <p:grpSp>
        <p:nvGrpSpPr>
          <p:cNvPr id="62469" name="Group 1029"/>
          <p:cNvGrpSpPr>
            <a:grpSpLocks/>
          </p:cNvGrpSpPr>
          <p:nvPr/>
        </p:nvGrpSpPr>
        <p:grpSpPr bwMode="auto">
          <a:xfrm>
            <a:off x="304800" y="3505200"/>
            <a:ext cx="4572000" cy="3276600"/>
            <a:chOff x="192" y="2160"/>
            <a:chExt cx="2880" cy="2064"/>
          </a:xfrm>
        </p:grpSpPr>
        <p:sp>
          <p:nvSpPr>
            <p:cNvPr id="62472" name="Text Box 1030"/>
            <p:cNvSpPr txBox="1">
              <a:spLocks noChangeArrowheads="1"/>
            </p:cNvSpPr>
            <p:nvPr/>
          </p:nvSpPr>
          <p:spPr bwMode="auto">
            <a:xfrm>
              <a:off x="192" y="2599"/>
              <a:ext cx="1008" cy="8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altLang="zh-CN" sz="2800">
                  <a:latin typeface="Times New Roman" pitchFamily="18" charset="0"/>
                </a:rPr>
                <a:t>read(A);</a:t>
              </a:r>
            </a:p>
            <a:p>
              <a:r>
                <a:rPr lang="en-US" altLang="zh-CN" sz="2800">
                  <a:latin typeface="Times New Roman" pitchFamily="18" charset="0"/>
                </a:rPr>
                <a:t>read(B);</a:t>
              </a:r>
            </a:p>
            <a:p>
              <a:r>
                <a:rPr lang="en-US" altLang="zh-CN" sz="2800">
                  <a:latin typeface="Times New Roman" pitchFamily="18" charset="0"/>
                </a:rPr>
                <a:t>write(A);</a:t>
              </a:r>
            </a:p>
          </p:txBody>
        </p:sp>
        <p:sp>
          <p:nvSpPr>
            <p:cNvPr id="62473" name="Text Box 1031"/>
            <p:cNvSpPr txBox="1">
              <a:spLocks noChangeArrowheads="1"/>
            </p:cNvSpPr>
            <p:nvPr/>
          </p:nvSpPr>
          <p:spPr bwMode="auto">
            <a:xfrm>
              <a:off x="288" y="2160"/>
              <a:ext cx="624" cy="4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3600">
                  <a:latin typeface="Times New Roman" pitchFamily="18" charset="0"/>
                </a:rPr>
                <a:t>T1</a:t>
              </a:r>
              <a:endParaRPr lang="en-US" altLang="zh-CN">
                <a:latin typeface="Times New Roman" pitchFamily="18" charset="0"/>
              </a:endParaRPr>
            </a:p>
          </p:txBody>
        </p:sp>
        <p:sp>
          <p:nvSpPr>
            <p:cNvPr id="62474" name="Text Box 1032"/>
            <p:cNvSpPr txBox="1">
              <a:spLocks noChangeArrowheads="1"/>
            </p:cNvSpPr>
            <p:nvPr/>
          </p:nvSpPr>
          <p:spPr bwMode="auto">
            <a:xfrm>
              <a:off x="1344" y="2180"/>
              <a:ext cx="624" cy="4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3600">
                  <a:latin typeface="Times New Roman" pitchFamily="18" charset="0"/>
                </a:rPr>
                <a:t>T2</a:t>
              </a:r>
              <a:endParaRPr lang="en-US" altLang="zh-CN">
                <a:latin typeface="Times New Roman" pitchFamily="18" charset="0"/>
              </a:endParaRPr>
            </a:p>
          </p:txBody>
        </p:sp>
        <p:sp>
          <p:nvSpPr>
            <p:cNvPr id="62475" name="Text Box 1033"/>
            <p:cNvSpPr txBox="1">
              <a:spLocks noChangeArrowheads="1"/>
            </p:cNvSpPr>
            <p:nvPr/>
          </p:nvSpPr>
          <p:spPr bwMode="auto">
            <a:xfrm>
              <a:off x="1200" y="3360"/>
              <a:ext cx="1056" cy="4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altLang="zh-CN" sz="2800">
                  <a:latin typeface="Times New Roman" pitchFamily="18" charset="0"/>
                </a:rPr>
                <a:t>read(A)</a:t>
              </a:r>
            </a:p>
            <a:p>
              <a:pPr>
                <a:lnSpc>
                  <a:spcPct val="80000"/>
                </a:lnSpc>
              </a:pPr>
              <a:r>
                <a:rPr lang="en-US" altLang="zh-CN" sz="2800">
                  <a:latin typeface="Times New Roman" pitchFamily="18" charset="0"/>
                </a:rPr>
                <a:t>write(A);</a:t>
              </a:r>
            </a:p>
          </p:txBody>
        </p:sp>
        <p:sp>
          <p:nvSpPr>
            <p:cNvPr id="62476" name="Line 1034"/>
            <p:cNvSpPr>
              <a:spLocks noChangeShapeType="1"/>
            </p:cNvSpPr>
            <p:nvPr/>
          </p:nvSpPr>
          <p:spPr bwMode="auto">
            <a:xfrm flipV="1">
              <a:off x="192" y="2544"/>
              <a:ext cx="268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2477" name="Line 1035"/>
            <p:cNvSpPr>
              <a:spLocks noChangeShapeType="1"/>
            </p:cNvSpPr>
            <p:nvPr/>
          </p:nvSpPr>
          <p:spPr bwMode="auto">
            <a:xfrm>
              <a:off x="1152" y="2248"/>
              <a:ext cx="0" cy="197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2478" name="Line 1036"/>
            <p:cNvSpPr>
              <a:spLocks noChangeShapeType="1"/>
            </p:cNvSpPr>
            <p:nvPr/>
          </p:nvSpPr>
          <p:spPr bwMode="auto">
            <a:xfrm>
              <a:off x="2160" y="2256"/>
              <a:ext cx="0" cy="192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2479" name="Text Box 1037"/>
            <p:cNvSpPr txBox="1">
              <a:spLocks noChangeArrowheads="1"/>
            </p:cNvSpPr>
            <p:nvPr/>
          </p:nvSpPr>
          <p:spPr bwMode="auto">
            <a:xfrm>
              <a:off x="2208" y="2188"/>
              <a:ext cx="624" cy="4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3600">
                  <a:latin typeface="Times New Roman" pitchFamily="18" charset="0"/>
                </a:rPr>
                <a:t>T3</a:t>
              </a:r>
              <a:endParaRPr lang="en-US" altLang="zh-CN">
                <a:latin typeface="Times New Roman" pitchFamily="18" charset="0"/>
              </a:endParaRPr>
            </a:p>
          </p:txBody>
        </p:sp>
        <p:sp>
          <p:nvSpPr>
            <p:cNvPr id="62480" name="Text Box 1038"/>
            <p:cNvSpPr txBox="1">
              <a:spLocks noChangeArrowheads="1"/>
            </p:cNvSpPr>
            <p:nvPr/>
          </p:nvSpPr>
          <p:spPr bwMode="auto">
            <a:xfrm>
              <a:off x="2160" y="3759"/>
              <a:ext cx="912" cy="2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altLang="zh-CN" sz="2800">
                  <a:latin typeface="Times New Roman" pitchFamily="18" charset="0"/>
                </a:rPr>
                <a:t>read(A)</a:t>
              </a:r>
            </a:p>
          </p:txBody>
        </p:sp>
        <p:sp>
          <p:nvSpPr>
            <p:cNvPr id="62481" name="Text Box 1039"/>
            <p:cNvSpPr txBox="1">
              <a:spLocks noChangeArrowheads="1"/>
            </p:cNvSpPr>
            <p:nvPr/>
          </p:nvSpPr>
          <p:spPr bwMode="auto">
            <a:xfrm>
              <a:off x="192" y="3951"/>
              <a:ext cx="960" cy="2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altLang="zh-CN" sz="2800">
                  <a:latin typeface="Times New Roman" pitchFamily="18" charset="0"/>
                </a:rPr>
                <a:t>rollback;</a:t>
              </a:r>
            </a:p>
          </p:txBody>
        </p:sp>
      </p:grpSp>
      <p:sp>
        <p:nvSpPr>
          <p:cNvPr id="80912" name="Rectangle 1040"/>
          <p:cNvSpPr>
            <a:spLocks noChangeArrowheads="1"/>
          </p:cNvSpPr>
          <p:nvPr/>
        </p:nvSpPr>
        <p:spPr bwMode="auto">
          <a:xfrm>
            <a:off x="5029200" y="1981200"/>
            <a:ext cx="3543300" cy="1891159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FFFF00"/>
            </a:extrusionClr>
          </a:sp3d>
        </p:spPr>
        <p:txBody>
          <a:bodyPr>
            <a:spAutoFit/>
            <a:flatTx/>
          </a:bodyPr>
          <a:lstStyle/>
          <a:p>
            <a:pPr algn="ctr">
              <a:lnSpc>
                <a:spcPct val="135000"/>
              </a:lnSpc>
              <a:spcBef>
                <a:spcPct val="55000"/>
              </a:spcBef>
            </a:pPr>
            <a:r>
              <a:rPr lang="zh-CN" altLang="en-US" sz="2000" b="1" dirty="0">
                <a:latin typeface="华文新魏" pitchFamily="2" charset="-122"/>
                <a:ea typeface="华文新魏" pitchFamily="2" charset="-122"/>
              </a:rPr>
              <a:t>无级联调度</a:t>
            </a:r>
          </a:p>
          <a:p>
            <a:pPr algn="just">
              <a:lnSpc>
                <a:spcPct val="135000"/>
              </a:lnSpc>
              <a:spcBef>
                <a:spcPct val="55000"/>
              </a:spcBef>
            </a:pPr>
            <a:r>
              <a:rPr lang="zh-CN" altLang="en-US" sz="2000" b="1" dirty="0">
                <a:latin typeface="华文新魏" pitchFamily="2" charset="-122"/>
                <a:ea typeface="华文新魏" pitchFamily="2" charset="-122"/>
              </a:rPr>
              <a:t>对于每对事务</a:t>
            </a:r>
            <a:r>
              <a:rPr lang="en-US" altLang="zh-CN" sz="2000" b="1" dirty="0">
                <a:latin typeface="华文新魏" pitchFamily="2" charset="-122"/>
                <a:ea typeface="华文新魏" pitchFamily="2" charset="-122"/>
              </a:rPr>
              <a:t>T1</a:t>
            </a:r>
            <a:r>
              <a:rPr lang="zh-CN" altLang="en-US" sz="2000" b="1" dirty="0">
                <a:latin typeface="华文新魏" pitchFamily="2" charset="-122"/>
                <a:ea typeface="华文新魏" pitchFamily="2" charset="-122"/>
              </a:rPr>
              <a:t>与</a:t>
            </a:r>
            <a:r>
              <a:rPr lang="en-US" altLang="zh-CN" sz="2000" b="1" dirty="0">
                <a:latin typeface="华文新魏" pitchFamily="2" charset="-122"/>
                <a:ea typeface="华文新魏" pitchFamily="2" charset="-122"/>
              </a:rPr>
              <a:t>T2，</a:t>
            </a:r>
            <a:r>
              <a:rPr lang="zh-CN" altLang="en-US" sz="2000" b="1" dirty="0">
                <a:latin typeface="华文新魏" pitchFamily="2" charset="-122"/>
                <a:ea typeface="华文新魏" pitchFamily="2" charset="-122"/>
              </a:rPr>
              <a:t>如果</a:t>
            </a:r>
            <a:r>
              <a:rPr lang="en-US" altLang="zh-CN" sz="2000" b="1" dirty="0">
                <a:latin typeface="华文新魏" pitchFamily="2" charset="-122"/>
                <a:ea typeface="华文新魏" pitchFamily="2" charset="-122"/>
              </a:rPr>
              <a:t>T2</a:t>
            </a:r>
            <a:r>
              <a:rPr lang="zh-CN" altLang="en-US" sz="2000" b="1" dirty="0">
                <a:latin typeface="华文新魏" pitchFamily="2" charset="-122"/>
                <a:ea typeface="华文新魏" pitchFamily="2" charset="-122"/>
              </a:rPr>
              <a:t>读取了</a:t>
            </a:r>
            <a:r>
              <a:rPr lang="en-US" altLang="zh-CN" sz="2000" b="1" dirty="0">
                <a:latin typeface="华文新魏" pitchFamily="2" charset="-122"/>
                <a:ea typeface="华文新魏" pitchFamily="2" charset="-122"/>
              </a:rPr>
              <a:t>T1</a:t>
            </a:r>
            <a:r>
              <a:rPr lang="zh-CN" altLang="en-US" sz="2000" b="1" dirty="0">
                <a:latin typeface="华文新魏" pitchFamily="2" charset="-122"/>
                <a:ea typeface="华文新魏" pitchFamily="2" charset="-122"/>
              </a:rPr>
              <a:t>所写的数据，则</a:t>
            </a:r>
            <a:r>
              <a:rPr lang="en-US" altLang="zh-CN" sz="2000" b="1" dirty="0">
                <a:highlight>
                  <a:srgbClr val="FFFF00"/>
                </a:highlight>
                <a:latin typeface="华文新魏" pitchFamily="2" charset="-122"/>
                <a:ea typeface="华文新魏" pitchFamily="2" charset="-122"/>
              </a:rPr>
              <a:t>T1</a:t>
            </a:r>
            <a:r>
              <a:rPr lang="zh-CN" altLang="en-US" sz="2000" b="1" dirty="0">
                <a:highlight>
                  <a:srgbClr val="FFFF00"/>
                </a:highlight>
                <a:latin typeface="华文新魏" pitchFamily="2" charset="-122"/>
                <a:ea typeface="华文新魏" pitchFamily="2" charset="-122"/>
              </a:rPr>
              <a:t>必须在</a:t>
            </a:r>
            <a:r>
              <a:rPr lang="en-US" altLang="zh-CN" sz="2000" b="1" dirty="0">
                <a:highlight>
                  <a:srgbClr val="FFFF00"/>
                </a:highlight>
                <a:latin typeface="华文新魏" pitchFamily="2" charset="-122"/>
                <a:ea typeface="华文新魏" pitchFamily="2" charset="-122"/>
              </a:rPr>
              <a:t>T2</a:t>
            </a:r>
            <a:r>
              <a:rPr lang="zh-CN" altLang="en-US" sz="2000" b="1" dirty="0">
                <a:highlight>
                  <a:srgbClr val="FFFF00"/>
                </a:highlight>
                <a:latin typeface="华文新魏" pitchFamily="2" charset="-122"/>
                <a:ea typeface="华文新魏" pitchFamily="2" charset="-122"/>
              </a:rPr>
              <a:t>读取之前提交</a:t>
            </a:r>
          </a:p>
        </p:txBody>
      </p:sp>
      <p:sp>
        <p:nvSpPr>
          <p:cNvPr id="80913" name="Rectangle 1041"/>
          <p:cNvSpPr>
            <a:spLocks noChangeArrowheads="1"/>
          </p:cNvSpPr>
          <p:nvPr/>
        </p:nvSpPr>
        <p:spPr bwMode="auto">
          <a:xfrm>
            <a:off x="5047456" y="4233952"/>
            <a:ext cx="3320140" cy="400110"/>
          </a:xfrm>
          <a:prstGeom prst="rect">
            <a:avLst/>
          </a:prstGeom>
          <a:solidFill>
            <a:srgbClr val="00FF00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00FF00"/>
            </a:extrusionClr>
          </a:sp3d>
        </p:spPr>
        <p:txBody>
          <a:bodyPr wrap="none">
            <a:spAutoFit/>
            <a:flatTx/>
          </a:bodyPr>
          <a:lstStyle/>
          <a:p>
            <a:r>
              <a:rPr lang="zh-CN" altLang="en-US" sz="2000" b="1">
                <a:latin typeface="华文新魏" pitchFamily="2" charset="-122"/>
                <a:ea typeface="华文新魏" pitchFamily="2" charset="-122"/>
              </a:rPr>
              <a:t>无级联调度必是可恢复调度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8221F69-C8EE-901D-8238-0B17A7C8E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3500" y="5562600"/>
            <a:ext cx="2425700" cy="4191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05AB22A-670A-7F77-4478-88FF9D9EFD85}"/>
              </a:ext>
            </a:extLst>
          </p:cNvPr>
          <p:cNvSpPr txBox="1"/>
          <p:nvPr/>
        </p:nvSpPr>
        <p:spPr>
          <a:xfrm>
            <a:off x="4793323" y="5181600"/>
            <a:ext cx="32403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</a:rPr>
              <a:t>注意：可恢复调度的要求是：</a:t>
            </a:r>
          </a:p>
        </p:txBody>
      </p:sp>
    </p:spTree>
    <p:extLst>
      <p:ext uri="{BB962C8B-B14F-4D97-AF65-F5344CB8AC3E}">
        <p14:creationId xmlns:p14="http://schemas.microsoft.com/office/powerpoint/2010/main" val="6388064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09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09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809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09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09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09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09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09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09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09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09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09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09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09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912" grpId="0" animBg="1"/>
      <p:bldP spid="8091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1A9C12-D4A7-7877-56D1-6EA963352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Write</a:t>
            </a:r>
            <a:r>
              <a:rPr kumimoji="1" lang="zh-CN" altLang="en-US" dirty="0"/>
              <a:t> </a:t>
            </a:r>
            <a:r>
              <a:rPr kumimoji="1" lang="en-US" altLang="zh-CN" b="0" i="1" dirty="0"/>
              <a:t>V.S.</a:t>
            </a:r>
            <a:r>
              <a:rPr kumimoji="1" lang="zh-CN" altLang="en-US" b="0" i="1" dirty="0"/>
              <a:t> </a:t>
            </a:r>
            <a:r>
              <a:rPr kumimoji="1" lang="en-US" altLang="zh-CN" dirty="0"/>
              <a:t>Commit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1F1038-F32F-C56B-594D-756D1D842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Write</a:t>
            </a:r>
            <a:r>
              <a:rPr kumimoji="1" lang="zh-CN" altLang="en-US" dirty="0"/>
              <a:t> </a:t>
            </a:r>
            <a:r>
              <a:rPr lang="zh-CN" altLang="en-US" dirty="0"/>
              <a:t>又称 </a:t>
            </a:r>
            <a:r>
              <a:rPr lang="en-US" altLang="zh-CN" dirty="0"/>
              <a:t>save:</a:t>
            </a:r>
          </a:p>
          <a:p>
            <a:pPr lvl="1"/>
            <a:r>
              <a:rPr lang="zh-CN" altLang="en-US" dirty="0"/>
              <a:t>将数据项的值从内存中写入到数据库中，同时会备份好旧值，以便事务失败的时候需要回滚（将旧值写回该数据项），因此</a:t>
            </a:r>
            <a:r>
              <a:rPr lang="en-US" altLang="zh-CN" dirty="0"/>
              <a:t>Write</a:t>
            </a:r>
            <a:r>
              <a:rPr lang="zh-CN" altLang="en-US" dirty="0"/>
              <a:t>对数据库的修改是临时性的</a:t>
            </a:r>
            <a:endParaRPr lang="en-US" altLang="zh-CN" dirty="0"/>
          </a:p>
          <a:p>
            <a:r>
              <a:rPr lang="en-US" altLang="zh-CN" dirty="0"/>
              <a:t>Commit</a:t>
            </a:r>
          </a:p>
          <a:p>
            <a:pPr lvl="1"/>
            <a:r>
              <a:rPr lang="zh-CN" altLang="en-US" dirty="0"/>
              <a:t>事务提交之后，会终止该事务，并且所有的备份旧值会被清除，事务对数据项的修改（</a:t>
            </a:r>
            <a:r>
              <a:rPr lang="en-US" altLang="zh-CN" dirty="0"/>
              <a:t>Write</a:t>
            </a:r>
            <a:r>
              <a:rPr lang="zh-CN" altLang="en-US" dirty="0"/>
              <a:t>）将因为</a:t>
            </a:r>
            <a:r>
              <a:rPr lang="en-US" altLang="zh-CN" dirty="0"/>
              <a:t>commit</a:t>
            </a:r>
            <a:r>
              <a:rPr lang="zh-CN" altLang="en-US" dirty="0"/>
              <a:t>的完成，实现由</a:t>
            </a:r>
            <a:r>
              <a:rPr lang="zh-CN" altLang="en-US" dirty="0">
                <a:highlight>
                  <a:srgbClr val="FFFF00"/>
                </a:highlight>
              </a:rPr>
              <a:t>临时性</a:t>
            </a:r>
            <a:r>
              <a:rPr lang="zh-CN" altLang="en-US" dirty="0"/>
              <a:t>变为</a:t>
            </a:r>
            <a:r>
              <a:rPr lang="zh-CN" altLang="en-US" dirty="0">
                <a:highlight>
                  <a:srgbClr val="FFFF00"/>
                </a:highlight>
              </a:rPr>
              <a:t>永久性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r>
              <a:rPr kumimoji="1" lang="en-US" altLang="zh-CN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746588704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22" name="Rectangle 3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事务隔离性级别</a:t>
            </a:r>
            <a:endParaRPr lang="en-US" altLang="zh-CN" sz="32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CDBECEF-F744-A30E-36A5-E42EE9BFAA7A}"/>
              </a:ext>
            </a:extLst>
          </p:cNvPr>
          <p:cNvSpPr txBox="1"/>
          <p:nvPr/>
        </p:nvSpPr>
        <p:spPr>
          <a:xfrm>
            <a:off x="1043608" y="1628800"/>
            <a:ext cx="7488832" cy="3877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zh-CN" altLang="en-US" dirty="0"/>
              <a:t>数据库事务的隔离级别有</a:t>
            </a:r>
            <a:r>
              <a:rPr lang="en-US" altLang="zh-CN" dirty="0"/>
              <a:t>4</a:t>
            </a:r>
            <a:r>
              <a:rPr lang="zh-CN" altLang="en-US" dirty="0"/>
              <a:t>种，由高到低分别为</a:t>
            </a:r>
            <a:endParaRPr lang="en-US" altLang="zh-CN" dirty="0"/>
          </a:p>
          <a:p>
            <a:pPr marL="800100" lvl="1" indent="-342900">
              <a:buFont typeface="Wingdings" pitchFamily="2" charset="2"/>
              <a:buChar char="Ø"/>
            </a:pPr>
            <a:r>
              <a:rPr lang="en-US" altLang="zh-CN" sz="1800" dirty="0"/>
              <a:t>Serializable</a:t>
            </a:r>
            <a:r>
              <a:rPr lang="zh-CN" altLang="en-US" sz="1800" dirty="0"/>
              <a:t> （可串行化）、</a:t>
            </a:r>
            <a:endParaRPr lang="en-US" altLang="zh-CN" sz="1800" dirty="0"/>
          </a:p>
          <a:p>
            <a:pPr marL="800100" lvl="1" indent="-342900">
              <a:buFont typeface="Wingdings" pitchFamily="2" charset="2"/>
              <a:buChar char="Ø"/>
            </a:pPr>
            <a:r>
              <a:rPr lang="en-US" altLang="zh-CN" sz="1800" dirty="0"/>
              <a:t>Repeatable read </a:t>
            </a:r>
            <a:r>
              <a:rPr lang="zh-CN" altLang="en-US" sz="1800" dirty="0"/>
              <a:t>（可重复读）、</a:t>
            </a:r>
            <a:endParaRPr lang="en-US" altLang="zh-CN" sz="1800" dirty="0"/>
          </a:p>
          <a:p>
            <a:pPr marL="800100" lvl="1" indent="-342900">
              <a:buFont typeface="Wingdings" pitchFamily="2" charset="2"/>
              <a:buChar char="Ø"/>
            </a:pPr>
            <a:r>
              <a:rPr lang="en-US" altLang="zh-CN" sz="1800" dirty="0"/>
              <a:t>Read committed </a:t>
            </a:r>
            <a:r>
              <a:rPr lang="zh-CN" altLang="en-US" sz="1800" dirty="0"/>
              <a:t>（读提交）、</a:t>
            </a:r>
            <a:endParaRPr lang="en-US" altLang="zh-CN" sz="1800" dirty="0"/>
          </a:p>
          <a:p>
            <a:pPr marL="800100" lvl="1" indent="-342900">
              <a:buFont typeface="Wingdings" pitchFamily="2" charset="2"/>
              <a:buChar char="Ø"/>
            </a:pPr>
            <a:r>
              <a:rPr lang="en-US" altLang="zh-CN" sz="1800" dirty="0"/>
              <a:t>Read uncommitted </a:t>
            </a:r>
            <a:r>
              <a:rPr lang="zh-CN" altLang="en-US" sz="1800" dirty="0"/>
              <a:t>（读未提交）</a:t>
            </a:r>
            <a:endParaRPr lang="en-US" altLang="zh-CN" sz="1800" dirty="0"/>
          </a:p>
          <a:p>
            <a:pPr marL="800100" lvl="1" indent="-342900">
              <a:buFont typeface="Wingdings" pitchFamily="2" charset="2"/>
              <a:buChar char="Ø"/>
            </a:pPr>
            <a:endParaRPr lang="en-US" altLang="zh-CN" sz="1800" dirty="0"/>
          </a:p>
          <a:p>
            <a:pPr marL="342900" indent="-342900">
              <a:buFont typeface="Wingdings" pitchFamily="2" charset="2"/>
              <a:buChar char="Ø"/>
            </a:pPr>
            <a:r>
              <a:rPr lang="zh-CN" altLang="en-US" dirty="0"/>
              <a:t>特点：</a:t>
            </a:r>
            <a:endParaRPr lang="en-US" altLang="zh-CN" dirty="0"/>
          </a:p>
          <a:p>
            <a:pPr marL="800100" lvl="1" indent="-342900">
              <a:buFont typeface="Wingdings" pitchFamily="2" charset="2"/>
              <a:buChar char="Ø"/>
            </a:pPr>
            <a:r>
              <a:rPr lang="zh-CN" altLang="en-US" sz="1800" dirty="0"/>
              <a:t>越低级越容易出现不一致，性能越高；</a:t>
            </a:r>
            <a:endParaRPr lang="en-US" altLang="zh-CN" sz="1800" dirty="0"/>
          </a:p>
          <a:p>
            <a:pPr marL="800100" lvl="1" indent="-342900">
              <a:buFont typeface="Wingdings" pitchFamily="2" charset="2"/>
              <a:buChar char="Ø"/>
            </a:pPr>
            <a:r>
              <a:rPr lang="zh-CN" altLang="en-US" sz="1800" dirty="0"/>
              <a:t>越高级越不容易出错，性能越低</a:t>
            </a:r>
            <a:endParaRPr lang="en-US" altLang="zh-CN" sz="1800" dirty="0"/>
          </a:p>
          <a:p>
            <a:pPr marL="342900" indent="-342900">
              <a:buFont typeface="Wingdings" pitchFamily="2" charset="2"/>
              <a:buChar char="Ø"/>
            </a:pPr>
            <a:endParaRPr lang="en-US" altLang="zh-CN" dirty="0"/>
          </a:p>
          <a:p>
            <a:pPr marL="342900" indent="-342900">
              <a:buFont typeface="Wingdings" pitchFamily="2" charset="2"/>
              <a:buChar char="Ø"/>
            </a:pPr>
            <a:r>
              <a:rPr lang="zh-CN" altLang="en-US" dirty="0"/>
              <a:t>有些业务场景中允许将</a:t>
            </a:r>
            <a:r>
              <a:rPr lang="en-US" altLang="zh-CN" dirty="0"/>
              <a:t>DBMS</a:t>
            </a:r>
            <a:r>
              <a:rPr lang="zh-CN" altLang="en-US" dirty="0"/>
              <a:t>事务隔离性级别配置为非最高级（非可串行化），进而实现更高的性能</a:t>
            </a:r>
          </a:p>
        </p:txBody>
      </p:sp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Text Box 3"/>
          <p:cNvSpPr txBox="1">
            <a:spLocks noChangeArrowheads="1"/>
          </p:cNvSpPr>
          <p:nvPr/>
        </p:nvSpPr>
        <p:spPr bwMode="auto">
          <a:xfrm>
            <a:off x="1039813" y="3860800"/>
            <a:ext cx="512762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>
              <a:lnSpc>
                <a:spcPct val="90000"/>
              </a:lnSpc>
            </a:pPr>
            <a:r>
              <a:rPr kumimoji="0" lang="en-US" altLang="zh-CN" sz="2000">
                <a:latin typeface="Comic Sans MS" pitchFamily="66" charset="0"/>
              </a:rPr>
              <a:t>T2</a:t>
            </a:r>
          </a:p>
        </p:txBody>
      </p:sp>
      <p:sp>
        <p:nvSpPr>
          <p:cNvPr id="63491" name="Text Box 4"/>
          <p:cNvSpPr txBox="1">
            <a:spLocks noChangeArrowheads="1"/>
          </p:cNvSpPr>
          <p:nvPr/>
        </p:nvSpPr>
        <p:spPr bwMode="auto">
          <a:xfrm>
            <a:off x="1077913" y="1879600"/>
            <a:ext cx="471487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>
              <a:lnSpc>
                <a:spcPct val="90000"/>
              </a:lnSpc>
            </a:pPr>
            <a:r>
              <a:rPr kumimoji="0" lang="en-US" altLang="zh-CN" sz="2000">
                <a:latin typeface="Comic Sans MS" pitchFamily="66" charset="0"/>
              </a:rPr>
              <a:t>T1</a:t>
            </a:r>
          </a:p>
        </p:txBody>
      </p:sp>
      <p:sp>
        <p:nvSpPr>
          <p:cNvPr id="63492" name="Line 5"/>
          <p:cNvSpPr>
            <a:spLocks noChangeShapeType="1"/>
          </p:cNvSpPr>
          <p:nvPr/>
        </p:nvSpPr>
        <p:spPr bwMode="auto">
          <a:xfrm>
            <a:off x="838200" y="3160713"/>
            <a:ext cx="7620000" cy="0"/>
          </a:xfrm>
          <a:prstGeom prst="line">
            <a:avLst/>
          </a:prstGeom>
          <a:noFill/>
          <a:ln w="31750">
            <a:solidFill>
              <a:schemeClr val="tx2"/>
            </a:solidFill>
            <a:round/>
            <a:headEnd/>
            <a:tailEnd type="triangle" w="med" len="lg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3493" name="Text Box 6"/>
          <p:cNvSpPr txBox="1">
            <a:spLocks noChangeArrowheads="1"/>
          </p:cNvSpPr>
          <p:nvPr/>
        </p:nvSpPr>
        <p:spPr bwMode="auto">
          <a:xfrm>
            <a:off x="777875" y="3155950"/>
            <a:ext cx="588963" cy="28416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>
              <a:lnSpc>
                <a:spcPct val="90000"/>
              </a:lnSpc>
            </a:pPr>
            <a:r>
              <a:rPr kumimoji="0" lang="en-US" altLang="zh-CN" sz="1400">
                <a:latin typeface="Comic Sans MS" pitchFamily="66" charset="0"/>
              </a:rPr>
              <a:t>Time</a:t>
            </a:r>
            <a:endParaRPr kumimoji="0" lang="en-US" altLang="zh-CN" sz="1200">
              <a:latin typeface="Comic Sans MS" pitchFamily="66" charset="0"/>
            </a:endParaRPr>
          </a:p>
        </p:txBody>
      </p:sp>
      <p:sp>
        <p:nvSpPr>
          <p:cNvPr id="110599" name="AutoShape 7"/>
          <p:cNvSpPr>
            <a:spLocks noChangeArrowheads="1"/>
          </p:cNvSpPr>
          <p:nvPr/>
        </p:nvSpPr>
        <p:spPr bwMode="auto">
          <a:xfrm>
            <a:off x="1752600" y="2855913"/>
            <a:ext cx="762000" cy="6096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chemeClr val="accent1">
                  <a:gamma/>
                  <a:shade val="46275"/>
                  <a:invGamma/>
                </a:schemeClr>
              </a:gs>
              <a:gs pos="100000">
                <a:schemeClr val="accent1"/>
              </a:gs>
            </a:gsLst>
            <a:lin ang="5400000" scaled="1"/>
          </a:gradFill>
          <a:ln w="63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lnSpc>
                <a:spcPct val="90000"/>
              </a:lnSpc>
              <a:defRPr/>
            </a:pPr>
            <a:r>
              <a:rPr kumimoji="0" lang="en-US" altLang="zh-CN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Arial" pitchFamily="34" charset="0"/>
              </a:rPr>
              <a:t>X</a:t>
            </a:r>
            <a:r>
              <a:rPr kumimoji="0" lang="en-US" altLang="zh-CN" sz="2000" b="1" dirty="0">
                <a:effectLst>
                  <a:outerShdw blurRad="38100" dist="38100" dir="2700000" algn="tl">
                    <a:srgbClr val="FFFFFF"/>
                  </a:outerShdw>
                </a:effectLst>
                <a:latin typeface="Arial" pitchFamily="34" charset="0"/>
              </a:rPr>
              <a:t>=10</a:t>
            </a:r>
          </a:p>
        </p:txBody>
      </p:sp>
      <p:grpSp>
        <p:nvGrpSpPr>
          <p:cNvPr id="2" name="Group 8"/>
          <p:cNvGrpSpPr>
            <a:grpSpLocks/>
          </p:cNvGrpSpPr>
          <p:nvPr/>
        </p:nvGrpSpPr>
        <p:grpSpPr bwMode="auto">
          <a:xfrm>
            <a:off x="2197100" y="3236912"/>
            <a:ext cx="1133474" cy="1130299"/>
            <a:chOff x="1136" y="1872"/>
            <a:chExt cx="714" cy="712"/>
          </a:xfrm>
        </p:grpSpPr>
        <p:sp>
          <p:nvSpPr>
            <p:cNvPr id="63518" name="Text Box 9"/>
            <p:cNvSpPr txBox="1">
              <a:spLocks noChangeArrowheads="1"/>
            </p:cNvSpPr>
            <p:nvPr/>
          </p:nvSpPr>
          <p:spPr bwMode="auto">
            <a:xfrm>
              <a:off x="1136" y="2177"/>
              <a:ext cx="714" cy="40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>
                <a:lnSpc>
                  <a:spcPct val="90000"/>
                </a:lnSpc>
              </a:pPr>
              <a:r>
                <a:rPr kumimoji="0" lang="en-US" altLang="zh-CN" sz="2000" dirty="0">
                  <a:latin typeface="Comic Sans MS" pitchFamily="66" charset="0"/>
                </a:rPr>
                <a:t>Read </a:t>
              </a:r>
              <a:r>
                <a:rPr kumimoji="0" lang="en-US" altLang="zh-CN" sz="2000" dirty="0">
                  <a:solidFill>
                    <a:srgbClr val="FF0000"/>
                  </a:solidFill>
                  <a:latin typeface="Comic Sans MS" pitchFamily="66" charset="0"/>
                </a:rPr>
                <a:t>X </a:t>
              </a:r>
              <a:br>
                <a:rPr kumimoji="0" lang="en-US" altLang="zh-CN" sz="2000" dirty="0">
                  <a:latin typeface="Comic Sans MS" pitchFamily="66" charset="0"/>
                </a:rPr>
              </a:br>
              <a:r>
                <a:rPr kumimoji="0" lang="en-US" altLang="zh-CN" sz="2000" dirty="0">
                  <a:latin typeface="Comic Sans MS" pitchFamily="66" charset="0"/>
                </a:rPr>
                <a:t>(10)</a:t>
              </a:r>
            </a:p>
          </p:txBody>
        </p:sp>
        <p:sp>
          <p:nvSpPr>
            <p:cNvPr id="63519" name="Line 10"/>
            <p:cNvSpPr>
              <a:spLocks noChangeShapeType="1"/>
            </p:cNvSpPr>
            <p:nvPr/>
          </p:nvSpPr>
          <p:spPr bwMode="auto">
            <a:xfrm>
              <a:off x="1480" y="1872"/>
              <a:ext cx="0" cy="336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prstDash val="dash"/>
              <a:round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3" name="Group 11"/>
          <p:cNvGrpSpPr>
            <a:grpSpLocks/>
          </p:cNvGrpSpPr>
          <p:nvPr/>
        </p:nvGrpSpPr>
        <p:grpSpPr bwMode="auto">
          <a:xfrm>
            <a:off x="2743200" y="1816100"/>
            <a:ext cx="1133474" cy="1192213"/>
            <a:chOff x="1480" y="977"/>
            <a:chExt cx="714" cy="751"/>
          </a:xfrm>
        </p:grpSpPr>
        <p:sp>
          <p:nvSpPr>
            <p:cNvPr id="63516" name="Text Box 12"/>
            <p:cNvSpPr txBox="1">
              <a:spLocks noChangeArrowheads="1"/>
            </p:cNvSpPr>
            <p:nvPr/>
          </p:nvSpPr>
          <p:spPr bwMode="auto">
            <a:xfrm>
              <a:off x="1480" y="977"/>
              <a:ext cx="714" cy="40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>
                <a:lnSpc>
                  <a:spcPct val="90000"/>
                </a:lnSpc>
              </a:pPr>
              <a:r>
                <a:rPr kumimoji="0" lang="en-US" altLang="zh-CN" sz="2000" dirty="0">
                  <a:latin typeface="Comic Sans MS" pitchFamily="66" charset="0"/>
                </a:rPr>
                <a:t>Read </a:t>
              </a:r>
              <a:r>
                <a:rPr kumimoji="0" lang="en-US" altLang="zh-CN" sz="2000" dirty="0">
                  <a:solidFill>
                    <a:srgbClr val="FF0000"/>
                  </a:solidFill>
                  <a:latin typeface="Comic Sans MS" pitchFamily="66" charset="0"/>
                </a:rPr>
                <a:t>X</a:t>
              </a:r>
              <a:r>
                <a:rPr kumimoji="0" lang="en-US" altLang="zh-CN" sz="2000" dirty="0">
                  <a:latin typeface="Comic Sans MS" pitchFamily="66" charset="0"/>
                </a:rPr>
                <a:t> </a:t>
              </a:r>
              <a:br>
                <a:rPr kumimoji="0" lang="en-US" altLang="zh-CN" sz="2000" dirty="0">
                  <a:latin typeface="Comic Sans MS" pitchFamily="66" charset="0"/>
                </a:rPr>
              </a:br>
              <a:r>
                <a:rPr kumimoji="0" lang="en-US" altLang="zh-CN" sz="2000" dirty="0">
                  <a:latin typeface="Comic Sans MS" pitchFamily="66" charset="0"/>
                </a:rPr>
                <a:t>(10)</a:t>
              </a:r>
            </a:p>
          </p:txBody>
        </p:sp>
        <p:sp>
          <p:nvSpPr>
            <p:cNvPr id="63517" name="Line 13"/>
            <p:cNvSpPr>
              <a:spLocks noChangeShapeType="1"/>
            </p:cNvSpPr>
            <p:nvPr/>
          </p:nvSpPr>
          <p:spPr bwMode="auto">
            <a:xfrm>
              <a:off x="1816" y="1440"/>
              <a:ext cx="0" cy="288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prstDash val="dash"/>
              <a:round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" name="Group 14"/>
          <p:cNvGrpSpPr>
            <a:grpSpLocks/>
          </p:cNvGrpSpPr>
          <p:nvPr/>
        </p:nvGrpSpPr>
        <p:grpSpPr bwMode="auto">
          <a:xfrm>
            <a:off x="3395663" y="3236912"/>
            <a:ext cx="2033587" cy="1130299"/>
            <a:chOff x="1891" y="1872"/>
            <a:chExt cx="1281" cy="712"/>
          </a:xfrm>
        </p:grpSpPr>
        <p:sp>
          <p:nvSpPr>
            <p:cNvPr id="110607" name="Text Box 15"/>
            <p:cNvSpPr txBox="1">
              <a:spLocks noChangeArrowheads="1"/>
            </p:cNvSpPr>
            <p:nvPr/>
          </p:nvSpPr>
          <p:spPr bwMode="auto">
            <a:xfrm>
              <a:off x="1891" y="2177"/>
              <a:ext cx="1281" cy="40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 algn="ctr" eaLnBrk="0" hangingPunct="0">
                <a:lnSpc>
                  <a:spcPct val="90000"/>
                </a:lnSpc>
                <a:defRPr/>
              </a:pPr>
              <a:r>
                <a:rPr kumimoji="0" lang="en-US" altLang="zh-CN" sz="2000" dirty="0">
                  <a:latin typeface="Comic Sans MS" pitchFamily="66" charset="0"/>
                </a:rPr>
                <a:t>Compute </a:t>
              </a:r>
              <a:r>
                <a:rPr kumimoji="0" lang="en-US" altLang="zh-CN" sz="2000" dirty="0">
                  <a:solidFill>
                    <a:srgbClr val="FF0000"/>
                  </a:solidFill>
                  <a:latin typeface="Comic Sans MS" pitchFamily="66" charset="0"/>
                </a:rPr>
                <a:t>X</a:t>
              </a:r>
              <a:r>
                <a:rPr kumimoji="0" lang="en-US" altLang="zh-CN" sz="2000" dirty="0">
                  <a:latin typeface="Comic Sans MS" pitchFamily="66" charset="0"/>
                </a:rPr>
                <a:t> -= 1</a:t>
              </a:r>
            </a:p>
            <a:p>
              <a:pPr algn="ctr" eaLnBrk="0" hangingPunct="0">
                <a:lnSpc>
                  <a:spcPct val="90000"/>
                </a:lnSpc>
                <a:defRPr/>
              </a:pPr>
              <a:r>
                <a:rPr kumimoji="0" lang="en-US" altLang="zh-CN" sz="2000" dirty="0">
                  <a:latin typeface="Comic Sans MS" pitchFamily="66" charset="0"/>
                </a:rPr>
                <a:t>(9</a:t>
              </a:r>
              <a:r>
                <a:rPr kumimoji="0" lang="en-US" altLang="zh-CN" sz="20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rial" pitchFamily="34" charset="0"/>
                </a:rPr>
                <a:t>)</a:t>
              </a:r>
            </a:p>
          </p:txBody>
        </p:sp>
        <p:sp>
          <p:nvSpPr>
            <p:cNvPr id="63515" name="Line 16"/>
            <p:cNvSpPr>
              <a:spLocks noChangeShapeType="1"/>
            </p:cNvSpPr>
            <p:nvPr/>
          </p:nvSpPr>
          <p:spPr bwMode="auto">
            <a:xfrm>
              <a:off x="2440" y="1872"/>
              <a:ext cx="0" cy="336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prstDash val="dash"/>
              <a:round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5" name="Group 17"/>
          <p:cNvGrpSpPr>
            <a:grpSpLocks/>
          </p:cNvGrpSpPr>
          <p:nvPr/>
        </p:nvGrpSpPr>
        <p:grpSpPr bwMode="auto">
          <a:xfrm>
            <a:off x="4081463" y="1816100"/>
            <a:ext cx="2033587" cy="1268413"/>
            <a:chOff x="2323" y="977"/>
            <a:chExt cx="1281" cy="799"/>
          </a:xfrm>
        </p:grpSpPr>
        <p:sp>
          <p:nvSpPr>
            <p:cNvPr id="63512" name="Text Box 18"/>
            <p:cNvSpPr txBox="1">
              <a:spLocks noChangeArrowheads="1"/>
            </p:cNvSpPr>
            <p:nvPr/>
          </p:nvSpPr>
          <p:spPr bwMode="auto">
            <a:xfrm>
              <a:off x="2323" y="977"/>
              <a:ext cx="1281" cy="40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>
                <a:lnSpc>
                  <a:spcPct val="90000"/>
                </a:lnSpc>
              </a:pPr>
              <a:r>
                <a:rPr kumimoji="0" lang="en-US" altLang="zh-CN" sz="2000" dirty="0">
                  <a:latin typeface="Comic Sans MS" pitchFamily="66" charset="0"/>
                </a:rPr>
                <a:t>Compute </a:t>
              </a:r>
              <a:r>
                <a:rPr kumimoji="0" lang="en-US" altLang="zh-CN" sz="2000" dirty="0">
                  <a:solidFill>
                    <a:srgbClr val="FF0000"/>
                  </a:solidFill>
                  <a:latin typeface="Comic Sans MS" pitchFamily="66" charset="0"/>
                </a:rPr>
                <a:t>X</a:t>
              </a:r>
              <a:r>
                <a:rPr kumimoji="0" lang="en-US" altLang="zh-CN" sz="2000" dirty="0">
                  <a:latin typeface="Comic Sans MS" pitchFamily="66" charset="0"/>
                </a:rPr>
                <a:t> -= 1</a:t>
              </a:r>
            </a:p>
            <a:p>
              <a:pPr algn="ctr" eaLnBrk="0" hangingPunct="0">
                <a:lnSpc>
                  <a:spcPct val="90000"/>
                </a:lnSpc>
              </a:pPr>
              <a:r>
                <a:rPr kumimoji="0" lang="en-US" altLang="zh-CN" sz="2000" dirty="0">
                  <a:latin typeface="Comic Sans MS" pitchFamily="66" charset="0"/>
                </a:rPr>
                <a:t>(9)</a:t>
              </a:r>
            </a:p>
          </p:txBody>
        </p:sp>
        <p:sp>
          <p:nvSpPr>
            <p:cNvPr id="63513" name="Line 19"/>
            <p:cNvSpPr>
              <a:spLocks noChangeShapeType="1"/>
            </p:cNvSpPr>
            <p:nvPr/>
          </p:nvSpPr>
          <p:spPr bwMode="auto">
            <a:xfrm>
              <a:off x="2968" y="1392"/>
              <a:ext cx="0" cy="384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prstDash val="dash"/>
              <a:round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6" name="Group 21"/>
          <p:cNvGrpSpPr>
            <a:grpSpLocks/>
          </p:cNvGrpSpPr>
          <p:nvPr/>
        </p:nvGrpSpPr>
        <p:grpSpPr bwMode="auto">
          <a:xfrm>
            <a:off x="5416548" y="2855914"/>
            <a:ext cx="1203324" cy="1296988"/>
            <a:chOff x="3164" y="1632"/>
            <a:chExt cx="758" cy="817"/>
          </a:xfrm>
        </p:grpSpPr>
        <p:sp>
          <p:nvSpPr>
            <p:cNvPr id="63508" name="Text Box 22"/>
            <p:cNvSpPr txBox="1">
              <a:spLocks noChangeArrowheads="1"/>
            </p:cNvSpPr>
            <p:nvPr/>
          </p:nvSpPr>
          <p:spPr bwMode="auto">
            <a:xfrm>
              <a:off x="3164" y="2216"/>
              <a:ext cx="758" cy="233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>
                <a:lnSpc>
                  <a:spcPct val="90000"/>
                </a:lnSpc>
              </a:pPr>
              <a:r>
                <a:rPr kumimoji="0" lang="en-US" altLang="zh-CN" sz="2000" dirty="0">
                  <a:latin typeface="Comic Sans MS" pitchFamily="66" charset="0"/>
                </a:rPr>
                <a:t>Write </a:t>
              </a:r>
              <a:r>
                <a:rPr kumimoji="0" lang="en-US" altLang="zh-CN" sz="2000" dirty="0">
                  <a:solidFill>
                    <a:srgbClr val="FF0000"/>
                  </a:solidFill>
                  <a:latin typeface="Comic Sans MS" pitchFamily="66" charset="0"/>
                </a:rPr>
                <a:t>X</a:t>
              </a:r>
            </a:p>
          </p:txBody>
        </p:sp>
        <p:grpSp>
          <p:nvGrpSpPr>
            <p:cNvPr id="63509" name="Group 23"/>
            <p:cNvGrpSpPr>
              <a:grpSpLocks/>
            </p:cNvGrpSpPr>
            <p:nvPr/>
          </p:nvGrpSpPr>
          <p:grpSpPr bwMode="auto">
            <a:xfrm>
              <a:off x="3304" y="1632"/>
              <a:ext cx="480" cy="576"/>
              <a:chOff x="3304" y="1632"/>
              <a:chExt cx="480" cy="576"/>
            </a:xfrm>
          </p:grpSpPr>
          <p:sp>
            <p:nvSpPr>
              <p:cNvPr id="110616" name="AutoShape 24"/>
              <p:cNvSpPr>
                <a:spLocks noChangeArrowheads="1"/>
              </p:cNvSpPr>
              <p:nvPr/>
            </p:nvSpPr>
            <p:spPr bwMode="auto">
              <a:xfrm>
                <a:off x="3304" y="1632"/>
                <a:ext cx="480" cy="384"/>
              </a:xfrm>
              <a:prstGeom prst="roundRect">
                <a:avLst>
                  <a:gd name="adj" fmla="val 16667"/>
                </a:avLst>
              </a:prstGeom>
              <a:gradFill rotWithShape="0">
                <a:gsLst>
                  <a:gs pos="0">
                    <a:schemeClr val="accent1">
                      <a:gamma/>
                      <a:shade val="46275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</a:gradFill>
              <a:ln w="6350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 eaLnBrk="0" hangingPunct="0">
                  <a:lnSpc>
                    <a:spcPct val="90000"/>
                  </a:lnSpc>
                  <a:defRPr/>
                </a:pPr>
                <a:r>
                  <a:rPr kumimoji="0" lang="en-US" altLang="zh-CN" sz="2000" b="1">
                    <a:effectLst>
                      <a:outerShdw blurRad="38100" dist="38100" dir="2700000" algn="tl">
                        <a:srgbClr val="FFFFFF"/>
                      </a:outerShdw>
                    </a:effectLst>
                    <a:latin typeface="Arial" pitchFamily="34" charset="0"/>
                  </a:rPr>
                  <a:t>X=9</a:t>
                </a:r>
              </a:p>
            </p:txBody>
          </p:sp>
          <p:sp>
            <p:nvSpPr>
              <p:cNvPr id="63511" name="Line 25"/>
              <p:cNvSpPr>
                <a:spLocks noChangeShapeType="1"/>
              </p:cNvSpPr>
              <p:nvPr/>
            </p:nvSpPr>
            <p:spPr bwMode="auto">
              <a:xfrm>
                <a:off x="3544" y="2064"/>
                <a:ext cx="0" cy="144"/>
              </a:xfrm>
              <a:prstGeom prst="line">
                <a:avLst/>
              </a:prstGeom>
              <a:noFill/>
              <a:ln w="25400">
                <a:solidFill>
                  <a:schemeClr val="tx2"/>
                </a:solidFill>
                <a:prstDash val="dash"/>
                <a:round/>
                <a:headEnd/>
                <a:tailEnd/>
              </a:ln>
            </p:spPr>
            <p:txBody>
              <a:bodyPr anchor="ctr">
                <a:spAutoFit/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8" name="Group 33"/>
          <p:cNvGrpSpPr>
            <a:grpSpLocks/>
          </p:cNvGrpSpPr>
          <p:nvPr/>
        </p:nvGrpSpPr>
        <p:grpSpPr bwMode="auto">
          <a:xfrm>
            <a:off x="6638923" y="1846263"/>
            <a:ext cx="1203324" cy="1582738"/>
            <a:chOff x="4182" y="1186"/>
            <a:chExt cx="758" cy="997"/>
          </a:xfrm>
        </p:grpSpPr>
        <p:sp>
          <p:nvSpPr>
            <p:cNvPr id="110612" name="AutoShape 20"/>
            <p:cNvSpPr>
              <a:spLocks noChangeArrowheads="1"/>
            </p:cNvSpPr>
            <p:nvPr/>
          </p:nvSpPr>
          <p:spPr bwMode="auto">
            <a:xfrm>
              <a:off x="4368" y="1799"/>
              <a:ext cx="480" cy="384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accent1">
                    <a:gamma/>
                    <a:shade val="46275"/>
                    <a:invGamma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ln w="635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0" hangingPunct="0">
                <a:lnSpc>
                  <a:spcPct val="90000"/>
                </a:lnSpc>
                <a:defRPr/>
              </a:pPr>
              <a:r>
                <a:rPr kumimoji="0" lang="en-US" altLang="zh-CN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" pitchFamily="34" charset="0"/>
                </a:rPr>
                <a:t>X = 9</a:t>
              </a:r>
            </a:p>
          </p:txBody>
        </p:sp>
        <p:sp>
          <p:nvSpPr>
            <p:cNvPr id="63506" name="Text Box 28"/>
            <p:cNvSpPr txBox="1">
              <a:spLocks noChangeArrowheads="1"/>
            </p:cNvSpPr>
            <p:nvPr/>
          </p:nvSpPr>
          <p:spPr bwMode="auto">
            <a:xfrm>
              <a:off x="4182" y="1186"/>
              <a:ext cx="758" cy="233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>
                <a:lnSpc>
                  <a:spcPct val="90000"/>
                </a:lnSpc>
              </a:pPr>
              <a:r>
                <a:rPr kumimoji="0" lang="en-US" altLang="zh-CN" sz="2000" dirty="0">
                  <a:latin typeface="Comic Sans MS" pitchFamily="66" charset="0"/>
                </a:rPr>
                <a:t>Write </a:t>
              </a:r>
              <a:r>
                <a:rPr kumimoji="0" lang="en-US" altLang="zh-CN" sz="2000" dirty="0">
                  <a:solidFill>
                    <a:srgbClr val="FF0000"/>
                  </a:solidFill>
                  <a:latin typeface="Comic Sans MS" pitchFamily="66" charset="0"/>
                </a:rPr>
                <a:t>X</a:t>
              </a:r>
            </a:p>
          </p:txBody>
        </p:sp>
        <p:sp>
          <p:nvSpPr>
            <p:cNvPr id="63507" name="Line 29"/>
            <p:cNvSpPr>
              <a:spLocks noChangeShapeType="1"/>
            </p:cNvSpPr>
            <p:nvPr/>
          </p:nvSpPr>
          <p:spPr bwMode="auto">
            <a:xfrm>
              <a:off x="4610" y="1418"/>
              <a:ext cx="0" cy="288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prstDash val="dash"/>
              <a:round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110619" name="AutoShape 27"/>
          <p:cNvSpPr>
            <a:spLocks noChangeArrowheads="1"/>
          </p:cNvSpPr>
          <p:nvPr/>
        </p:nvSpPr>
        <p:spPr bwMode="auto">
          <a:xfrm>
            <a:off x="6816725" y="2693988"/>
            <a:ext cx="1012825" cy="879475"/>
          </a:xfrm>
          <a:prstGeom prst="irregularSeal1">
            <a:avLst/>
          </a:prstGeom>
          <a:gradFill rotWithShape="0">
            <a:gsLst>
              <a:gs pos="0">
                <a:schemeClr val="folHlink"/>
              </a:gs>
              <a:gs pos="100000">
                <a:schemeClr val="folHlink">
                  <a:gamma/>
                  <a:shade val="46275"/>
                  <a:invGamma/>
                </a:schemeClr>
              </a:gs>
            </a:gsLst>
            <a:path path="shape">
              <a:fillToRect l="50000" t="50000" r="50000" b="50000"/>
            </a:path>
          </a:gradFill>
          <a:ln w="63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algn="ctr" eaLnBrk="0" hangingPunct="0">
              <a:lnSpc>
                <a:spcPct val="90000"/>
              </a:lnSpc>
              <a:defRPr/>
            </a:pPr>
            <a:r>
              <a:rPr kumimoji="0" lang="en-US" altLang="zh-CN" sz="2000" b="1">
                <a:effectLst>
                  <a:outerShdw blurRad="38100" dist="38100" dir="2700000" algn="tl">
                    <a:srgbClr val="FFFFFF"/>
                  </a:outerShdw>
                </a:effectLst>
                <a:latin typeface="Arial" pitchFamily="34" charset="0"/>
              </a:rPr>
              <a:t>X=9</a:t>
            </a:r>
          </a:p>
        </p:txBody>
      </p:sp>
      <p:sp>
        <p:nvSpPr>
          <p:cNvPr id="110622" name="Rectangle 3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事务问题</a:t>
            </a:r>
            <a:r>
              <a:rPr lang="zh-CN" altLang="en-US" sz="3200" dirty="0"/>
              <a:t>：丢失修改</a:t>
            </a:r>
            <a:endParaRPr lang="en-US" altLang="zh-CN" sz="3200" dirty="0"/>
          </a:p>
        </p:txBody>
      </p:sp>
      <p:sp>
        <p:nvSpPr>
          <p:cNvPr id="110623" name="Rectangle 31"/>
          <p:cNvSpPr>
            <a:spLocks noChangeArrowheads="1"/>
          </p:cNvSpPr>
          <p:nvPr/>
        </p:nvSpPr>
        <p:spPr bwMode="auto">
          <a:xfrm>
            <a:off x="684213" y="4930065"/>
            <a:ext cx="7704137" cy="884070"/>
          </a:xfrm>
          <a:prstGeom prst="rect">
            <a:avLst/>
          </a:prstGeom>
          <a:solidFill>
            <a:srgbClr val="00FFFF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00FFFF"/>
            </a:extrusionClr>
          </a:sp3d>
        </p:spPr>
        <p:txBody>
          <a:bodyPr lIns="72000" tIns="72000" rIns="72000" bIns="72000" anchor="ctr">
            <a:spAutoFit/>
            <a:flatTx/>
          </a:bodyPr>
          <a:lstStyle/>
          <a:p>
            <a:pPr algn="just"/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两个事务</a:t>
            </a:r>
            <a:r>
              <a:rPr lang="en-US" altLang="zh-CN" dirty="0">
                <a:latin typeface="华文新魏" pitchFamily="2" charset="-122"/>
                <a:ea typeface="华文新魏" pitchFamily="2" charset="-122"/>
              </a:rPr>
              <a:t>T1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和</a:t>
            </a:r>
            <a:r>
              <a:rPr lang="en-US" altLang="zh-CN" dirty="0">
                <a:latin typeface="华文新魏" pitchFamily="2" charset="-122"/>
                <a:ea typeface="华文新魏" pitchFamily="2" charset="-122"/>
              </a:rPr>
              <a:t>T2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读入同一数据并修改，</a:t>
            </a:r>
            <a:r>
              <a:rPr lang="en-US" altLang="zh-CN" dirty="0">
                <a:latin typeface="华文新魏" pitchFamily="2" charset="-122"/>
                <a:ea typeface="华文新魏" pitchFamily="2" charset="-122"/>
              </a:rPr>
              <a:t>T1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提交的结果破坏了</a:t>
            </a:r>
            <a:r>
              <a:rPr lang="en-US" altLang="zh-CN" dirty="0">
                <a:latin typeface="华文新魏" pitchFamily="2" charset="-122"/>
                <a:ea typeface="华文新魏" pitchFamily="2" charset="-122"/>
              </a:rPr>
              <a:t>T2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提交的结果，导致</a:t>
            </a:r>
            <a:r>
              <a:rPr lang="en-US" altLang="zh-CN" dirty="0">
                <a:latin typeface="华文新魏" pitchFamily="2" charset="-122"/>
                <a:ea typeface="华文新魏" pitchFamily="2" charset="-122"/>
              </a:rPr>
              <a:t>T2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的修改丢失</a:t>
            </a:r>
          </a:p>
        </p:txBody>
      </p:sp>
      <p:sp>
        <p:nvSpPr>
          <p:cNvPr id="110626" name="WordArt 34"/>
          <p:cNvSpPr>
            <a:spLocks noChangeArrowheads="1" noChangeShapeType="1" noTextEdit="1"/>
          </p:cNvSpPr>
          <p:nvPr/>
        </p:nvSpPr>
        <p:spPr bwMode="auto">
          <a:xfrm>
            <a:off x="3705225" y="6092825"/>
            <a:ext cx="137160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kern="10">
                <a:ln w="9525">
                  <a:noFill/>
                  <a:miter lim="800000"/>
                  <a:headEnd/>
                  <a:tailEnd/>
                </a:ln>
                <a:solidFill>
                  <a:srgbClr val="FF0000"/>
                </a:solidFill>
                <a:effectLst>
                  <a:outerShdw dist="35921" dir="2700000" algn="ctr" rotWithShape="0">
                    <a:srgbClr val="C0C0C0">
                      <a:alpha val="79999"/>
                    </a:srgbClr>
                  </a:outerShdw>
                </a:effectLst>
                <a:latin typeface="隶书"/>
                <a:ea typeface="隶书"/>
              </a:rPr>
              <a:t>写－写</a:t>
            </a:r>
          </a:p>
        </p:txBody>
      </p:sp>
    </p:spTree>
    <p:extLst>
      <p:ext uri="{BB962C8B-B14F-4D97-AF65-F5344CB8AC3E}">
        <p14:creationId xmlns:p14="http://schemas.microsoft.com/office/powerpoint/2010/main" val="25934000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1106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1106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1106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1106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1" fill="hold"/>
                                        <p:tgtEl>
                                          <p:spTgt spid="11062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619" grpId="0" animBg="1"/>
      <p:bldP spid="110623" grpId="0" animBg="1"/>
      <p:bldP spid="11062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Text Box 2"/>
          <p:cNvSpPr txBox="1">
            <a:spLocks noChangeArrowheads="1"/>
          </p:cNvSpPr>
          <p:nvPr/>
        </p:nvSpPr>
        <p:spPr bwMode="auto">
          <a:xfrm>
            <a:off x="1039813" y="3595688"/>
            <a:ext cx="512762" cy="36671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>
              <a:lnSpc>
                <a:spcPct val="90000"/>
              </a:lnSpc>
            </a:pPr>
            <a:r>
              <a:rPr kumimoji="0" lang="en-US" altLang="zh-CN" sz="2000">
                <a:latin typeface="Comic Sans MS" pitchFamily="66" charset="0"/>
              </a:rPr>
              <a:t>T2</a:t>
            </a:r>
          </a:p>
        </p:txBody>
      </p:sp>
      <p:sp>
        <p:nvSpPr>
          <p:cNvPr id="64515" name="Text Box 3"/>
          <p:cNvSpPr txBox="1">
            <a:spLocks noChangeArrowheads="1"/>
          </p:cNvSpPr>
          <p:nvPr/>
        </p:nvSpPr>
        <p:spPr bwMode="auto">
          <a:xfrm>
            <a:off x="1077913" y="1614488"/>
            <a:ext cx="471487" cy="36671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>
              <a:lnSpc>
                <a:spcPct val="90000"/>
              </a:lnSpc>
            </a:pPr>
            <a:r>
              <a:rPr kumimoji="0" lang="en-US" altLang="zh-CN" sz="2000">
                <a:latin typeface="Comic Sans MS" pitchFamily="66" charset="0"/>
              </a:rPr>
              <a:t>T1</a:t>
            </a:r>
          </a:p>
        </p:txBody>
      </p:sp>
      <p:sp>
        <p:nvSpPr>
          <p:cNvPr id="64516" name="Line 4"/>
          <p:cNvSpPr>
            <a:spLocks noChangeShapeType="1"/>
          </p:cNvSpPr>
          <p:nvPr/>
        </p:nvSpPr>
        <p:spPr bwMode="auto">
          <a:xfrm>
            <a:off x="838200" y="2895600"/>
            <a:ext cx="7620000" cy="0"/>
          </a:xfrm>
          <a:prstGeom prst="line">
            <a:avLst/>
          </a:prstGeom>
          <a:noFill/>
          <a:ln w="31750">
            <a:solidFill>
              <a:schemeClr val="tx2"/>
            </a:solidFill>
            <a:round/>
            <a:headEnd/>
            <a:tailEnd type="triangle" w="med" len="lg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4517" name="Text Box 5"/>
          <p:cNvSpPr txBox="1">
            <a:spLocks noChangeArrowheads="1"/>
          </p:cNvSpPr>
          <p:nvPr/>
        </p:nvSpPr>
        <p:spPr bwMode="auto">
          <a:xfrm>
            <a:off x="777875" y="2890838"/>
            <a:ext cx="588963" cy="28416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>
              <a:lnSpc>
                <a:spcPct val="90000"/>
              </a:lnSpc>
            </a:pPr>
            <a:r>
              <a:rPr kumimoji="0" lang="en-US" altLang="zh-CN" sz="1400">
                <a:solidFill>
                  <a:schemeClr val="tx2"/>
                </a:solidFill>
                <a:latin typeface="Comic Sans MS" pitchFamily="66" charset="0"/>
              </a:rPr>
              <a:t>Time</a:t>
            </a:r>
            <a:endParaRPr kumimoji="0" lang="en-US" altLang="zh-CN" sz="1400">
              <a:latin typeface="Comic Sans MS" pitchFamily="66" charset="0"/>
            </a:endParaRPr>
          </a:p>
        </p:txBody>
      </p:sp>
      <p:sp>
        <p:nvSpPr>
          <p:cNvPr id="111622" name="AutoShape 6"/>
          <p:cNvSpPr>
            <a:spLocks noChangeArrowheads="1"/>
          </p:cNvSpPr>
          <p:nvPr/>
        </p:nvSpPr>
        <p:spPr bwMode="auto">
          <a:xfrm>
            <a:off x="1752600" y="2590800"/>
            <a:ext cx="762000" cy="6096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chemeClr val="accent1">
                  <a:gamma/>
                  <a:shade val="46275"/>
                  <a:invGamma/>
                </a:schemeClr>
              </a:gs>
              <a:gs pos="100000">
                <a:schemeClr val="accent1"/>
              </a:gs>
            </a:gsLst>
            <a:lin ang="5400000" scaled="1"/>
          </a:gradFill>
          <a:ln w="63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lnSpc>
                <a:spcPct val="90000"/>
              </a:lnSpc>
              <a:defRPr/>
            </a:pPr>
            <a:r>
              <a:rPr kumimoji="0" lang="en-US" altLang="zh-CN" sz="2000" b="1">
                <a:latin typeface="Comic Sans MS" pitchFamily="66" charset="0"/>
              </a:rPr>
              <a:t>X=10</a:t>
            </a:r>
          </a:p>
        </p:txBody>
      </p:sp>
      <p:grpSp>
        <p:nvGrpSpPr>
          <p:cNvPr id="2" name="Group 8"/>
          <p:cNvGrpSpPr>
            <a:grpSpLocks/>
          </p:cNvGrpSpPr>
          <p:nvPr/>
        </p:nvGrpSpPr>
        <p:grpSpPr bwMode="auto">
          <a:xfrm>
            <a:off x="5141913" y="2968625"/>
            <a:ext cx="1100137" cy="1128713"/>
            <a:chOff x="2978" y="1584"/>
            <a:chExt cx="693" cy="711"/>
          </a:xfrm>
        </p:grpSpPr>
        <p:sp>
          <p:nvSpPr>
            <p:cNvPr id="64540" name="Text Box 9"/>
            <p:cNvSpPr txBox="1">
              <a:spLocks noChangeArrowheads="1"/>
            </p:cNvSpPr>
            <p:nvPr/>
          </p:nvSpPr>
          <p:spPr bwMode="auto">
            <a:xfrm>
              <a:off x="2978" y="1891"/>
              <a:ext cx="693" cy="40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>
                <a:lnSpc>
                  <a:spcPct val="90000"/>
                </a:lnSpc>
              </a:pPr>
              <a:r>
                <a:rPr kumimoji="0" lang="en-US" altLang="zh-CN" sz="2000">
                  <a:latin typeface="Comic Sans MS" pitchFamily="66" charset="0"/>
                </a:rPr>
                <a:t>Read X </a:t>
              </a:r>
              <a:br>
                <a:rPr kumimoji="0" lang="en-US" altLang="zh-CN" sz="2000">
                  <a:latin typeface="Comic Sans MS" pitchFamily="66" charset="0"/>
                </a:rPr>
              </a:br>
              <a:r>
                <a:rPr kumimoji="0" lang="en-US" altLang="zh-CN" sz="2000">
                  <a:latin typeface="Comic Sans MS" pitchFamily="66" charset="0"/>
                </a:rPr>
                <a:t>(25)</a:t>
              </a:r>
            </a:p>
          </p:txBody>
        </p:sp>
        <p:sp>
          <p:nvSpPr>
            <p:cNvPr id="64541" name="Line 10"/>
            <p:cNvSpPr>
              <a:spLocks noChangeShapeType="1"/>
            </p:cNvSpPr>
            <p:nvPr/>
          </p:nvSpPr>
          <p:spPr bwMode="auto">
            <a:xfrm>
              <a:off x="3312" y="1584"/>
              <a:ext cx="0" cy="336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prstDash val="dash"/>
              <a:round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3" name="Group 11"/>
          <p:cNvGrpSpPr>
            <a:grpSpLocks/>
          </p:cNvGrpSpPr>
          <p:nvPr/>
        </p:nvGrpSpPr>
        <p:grpSpPr bwMode="auto">
          <a:xfrm>
            <a:off x="2017713" y="1550988"/>
            <a:ext cx="1100137" cy="1112837"/>
            <a:chOff x="1010" y="691"/>
            <a:chExt cx="693" cy="701"/>
          </a:xfrm>
        </p:grpSpPr>
        <p:sp>
          <p:nvSpPr>
            <p:cNvPr id="64538" name="Text Box 12"/>
            <p:cNvSpPr txBox="1">
              <a:spLocks noChangeArrowheads="1"/>
            </p:cNvSpPr>
            <p:nvPr/>
          </p:nvSpPr>
          <p:spPr bwMode="auto">
            <a:xfrm>
              <a:off x="1010" y="691"/>
              <a:ext cx="693" cy="40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>
                <a:lnSpc>
                  <a:spcPct val="90000"/>
                </a:lnSpc>
              </a:pPr>
              <a:r>
                <a:rPr kumimoji="0" lang="en-US" altLang="zh-CN" sz="2000">
                  <a:latin typeface="Comic Sans MS" pitchFamily="66" charset="0"/>
                </a:rPr>
                <a:t>Read X </a:t>
              </a:r>
              <a:br>
                <a:rPr kumimoji="0" lang="en-US" altLang="zh-CN" sz="2000">
                  <a:latin typeface="Comic Sans MS" pitchFamily="66" charset="0"/>
                </a:rPr>
              </a:br>
              <a:r>
                <a:rPr kumimoji="0" lang="en-US" altLang="zh-CN" sz="2000">
                  <a:latin typeface="Comic Sans MS" pitchFamily="66" charset="0"/>
                </a:rPr>
                <a:t>(10)</a:t>
              </a:r>
            </a:p>
          </p:txBody>
        </p:sp>
        <p:sp>
          <p:nvSpPr>
            <p:cNvPr id="64539" name="Line 13"/>
            <p:cNvSpPr>
              <a:spLocks noChangeShapeType="1"/>
            </p:cNvSpPr>
            <p:nvPr/>
          </p:nvSpPr>
          <p:spPr bwMode="auto">
            <a:xfrm>
              <a:off x="1392" y="1104"/>
              <a:ext cx="0" cy="288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prstDash val="dash"/>
              <a:round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" name="Group 14"/>
          <p:cNvGrpSpPr>
            <a:grpSpLocks/>
          </p:cNvGrpSpPr>
          <p:nvPr/>
        </p:nvGrpSpPr>
        <p:grpSpPr bwMode="auto">
          <a:xfrm>
            <a:off x="3543300" y="1412875"/>
            <a:ext cx="1193800" cy="1403350"/>
            <a:chOff x="1971" y="1132"/>
            <a:chExt cx="752" cy="884"/>
          </a:xfrm>
        </p:grpSpPr>
        <p:sp>
          <p:nvSpPr>
            <p:cNvPr id="64536" name="Text Box 15"/>
            <p:cNvSpPr txBox="1">
              <a:spLocks noChangeArrowheads="1"/>
            </p:cNvSpPr>
            <p:nvPr/>
          </p:nvSpPr>
          <p:spPr bwMode="auto">
            <a:xfrm>
              <a:off x="1971" y="1132"/>
              <a:ext cx="752" cy="577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>
                <a:lnSpc>
                  <a:spcPct val="90000"/>
                </a:lnSpc>
              </a:pPr>
              <a:r>
                <a:rPr kumimoji="0" lang="en-US" altLang="zh-CN" sz="2000">
                  <a:latin typeface="Comic Sans MS" pitchFamily="66" charset="0"/>
                </a:rPr>
                <a:t>Compute</a:t>
              </a:r>
            </a:p>
            <a:p>
              <a:pPr algn="ctr" eaLnBrk="0" hangingPunct="0">
                <a:lnSpc>
                  <a:spcPct val="90000"/>
                </a:lnSpc>
              </a:pPr>
              <a:r>
                <a:rPr kumimoji="0" lang="en-US" altLang="zh-CN" sz="2000">
                  <a:latin typeface="Comic Sans MS" pitchFamily="66" charset="0"/>
                </a:rPr>
                <a:t>X+=15</a:t>
              </a:r>
            </a:p>
            <a:p>
              <a:pPr algn="ctr" eaLnBrk="0" hangingPunct="0">
                <a:lnSpc>
                  <a:spcPct val="90000"/>
                </a:lnSpc>
              </a:pPr>
              <a:r>
                <a:rPr kumimoji="0" lang="en-US" altLang="zh-CN" sz="2000">
                  <a:latin typeface="Comic Sans MS" pitchFamily="66" charset="0"/>
                </a:rPr>
                <a:t>(25)</a:t>
              </a:r>
            </a:p>
          </p:txBody>
        </p:sp>
        <p:sp>
          <p:nvSpPr>
            <p:cNvPr id="64537" name="Line 16"/>
            <p:cNvSpPr>
              <a:spLocks noChangeShapeType="1"/>
            </p:cNvSpPr>
            <p:nvPr/>
          </p:nvSpPr>
          <p:spPr bwMode="auto">
            <a:xfrm>
              <a:off x="2352" y="1777"/>
              <a:ext cx="0" cy="239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prstDash val="dash"/>
              <a:round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5" name="Group 17"/>
          <p:cNvGrpSpPr>
            <a:grpSpLocks/>
          </p:cNvGrpSpPr>
          <p:nvPr/>
        </p:nvGrpSpPr>
        <p:grpSpPr bwMode="auto">
          <a:xfrm>
            <a:off x="4479925" y="1992313"/>
            <a:ext cx="1160463" cy="1204912"/>
            <a:chOff x="2561" y="1497"/>
            <a:chExt cx="731" cy="759"/>
          </a:xfrm>
        </p:grpSpPr>
        <p:sp>
          <p:nvSpPr>
            <p:cNvPr id="111634" name="AutoShape 18"/>
            <p:cNvSpPr>
              <a:spLocks noChangeArrowheads="1"/>
            </p:cNvSpPr>
            <p:nvPr/>
          </p:nvSpPr>
          <p:spPr bwMode="auto">
            <a:xfrm>
              <a:off x="2688" y="1872"/>
              <a:ext cx="480" cy="384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accent1">
                    <a:gamma/>
                    <a:shade val="46275"/>
                    <a:invGamma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ln w="635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0" hangingPunct="0">
                <a:lnSpc>
                  <a:spcPct val="90000"/>
                </a:lnSpc>
                <a:defRPr/>
              </a:pPr>
              <a:r>
                <a:rPr kumimoji="0" lang="en-US" altLang="zh-CN" sz="2000" b="1">
                  <a:latin typeface="Comic Sans MS" pitchFamily="66" charset="0"/>
                </a:rPr>
                <a:t>X=25</a:t>
              </a:r>
            </a:p>
          </p:txBody>
        </p:sp>
        <p:sp>
          <p:nvSpPr>
            <p:cNvPr id="64534" name="Text Box 19"/>
            <p:cNvSpPr txBox="1">
              <a:spLocks noChangeArrowheads="1"/>
            </p:cNvSpPr>
            <p:nvPr/>
          </p:nvSpPr>
          <p:spPr bwMode="auto">
            <a:xfrm>
              <a:off x="2561" y="1497"/>
              <a:ext cx="731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>
                <a:lnSpc>
                  <a:spcPct val="90000"/>
                </a:lnSpc>
              </a:pPr>
              <a:r>
                <a:rPr kumimoji="0" lang="en-US" altLang="zh-CN" sz="2000">
                  <a:latin typeface="Comic Sans MS" pitchFamily="66" charset="0"/>
                </a:rPr>
                <a:t>Write X</a:t>
              </a:r>
            </a:p>
          </p:txBody>
        </p:sp>
        <p:sp>
          <p:nvSpPr>
            <p:cNvPr id="64535" name="Line 20"/>
            <p:cNvSpPr>
              <a:spLocks noChangeShapeType="1"/>
            </p:cNvSpPr>
            <p:nvPr/>
          </p:nvSpPr>
          <p:spPr bwMode="auto">
            <a:xfrm>
              <a:off x="2928" y="1728"/>
              <a:ext cx="0" cy="96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prstDash val="dash"/>
              <a:round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6" name="Group 21"/>
          <p:cNvGrpSpPr>
            <a:grpSpLocks/>
          </p:cNvGrpSpPr>
          <p:nvPr/>
        </p:nvGrpSpPr>
        <p:grpSpPr bwMode="auto">
          <a:xfrm>
            <a:off x="5719763" y="1535113"/>
            <a:ext cx="1165225" cy="1662112"/>
            <a:chOff x="3342" y="1209"/>
            <a:chExt cx="734" cy="1047"/>
          </a:xfrm>
        </p:grpSpPr>
        <p:sp>
          <p:nvSpPr>
            <p:cNvPr id="111638" name="AutoShape 22"/>
            <p:cNvSpPr>
              <a:spLocks noChangeArrowheads="1"/>
            </p:cNvSpPr>
            <p:nvPr/>
          </p:nvSpPr>
          <p:spPr bwMode="auto">
            <a:xfrm>
              <a:off x="3456" y="1872"/>
              <a:ext cx="480" cy="384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accent1">
                    <a:gamma/>
                    <a:shade val="46275"/>
                    <a:invGamma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ln w="635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0" hangingPunct="0">
                <a:lnSpc>
                  <a:spcPct val="90000"/>
                </a:lnSpc>
                <a:defRPr/>
              </a:pPr>
              <a:r>
                <a:rPr kumimoji="0" lang="en-US" altLang="zh-CN" sz="2000" b="1">
                  <a:latin typeface="Comic Sans MS" pitchFamily="66" charset="0"/>
                </a:rPr>
                <a:t>X=10</a:t>
              </a:r>
            </a:p>
          </p:txBody>
        </p:sp>
        <p:sp>
          <p:nvSpPr>
            <p:cNvPr id="64531" name="Text Box 23"/>
            <p:cNvSpPr txBox="1">
              <a:spLocks noChangeArrowheads="1"/>
            </p:cNvSpPr>
            <p:nvPr/>
          </p:nvSpPr>
          <p:spPr bwMode="auto">
            <a:xfrm>
              <a:off x="3342" y="1209"/>
              <a:ext cx="734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>
                <a:lnSpc>
                  <a:spcPct val="90000"/>
                </a:lnSpc>
              </a:pPr>
              <a:r>
                <a:rPr kumimoji="0" lang="en-US" altLang="zh-CN" sz="2000" dirty="0">
                  <a:latin typeface="Comic Sans MS" pitchFamily="66" charset="0"/>
                </a:rPr>
                <a:t>Rollback</a:t>
              </a:r>
            </a:p>
          </p:txBody>
        </p:sp>
        <p:sp>
          <p:nvSpPr>
            <p:cNvPr id="64532" name="Line 24"/>
            <p:cNvSpPr>
              <a:spLocks noChangeShapeType="1"/>
            </p:cNvSpPr>
            <p:nvPr/>
          </p:nvSpPr>
          <p:spPr bwMode="auto">
            <a:xfrm>
              <a:off x="3648" y="1440"/>
              <a:ext cx="0" cy="384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prstDash val="dash"/>
              <a:round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7" name="Group 25"/>
          <p:cNvGrpSpPr>
            <a:grpSpLocks/>
          </p:cNvGrpSpPr>
          <p:nvPr/>
        </p:nvGrpSpPr>
        <p:grpSpPr bwMode="auto">
          <a:xfrm>
            <a:off x="6662742" y="2968626"/>
            <a:ext cx="1955801" cy="1447801"/>
            <a:chOff x="3936" y="1584"/>
            <a:chExt cx="1232" cy="912"/>
          </a:xfrm>
        </p:grpSpPr>
        <p:sp>
          <p:nvSpPr>
            <p:cNvPr id="64528" name="Text Box 26"/>
            <p:cNvSpPr txBox="1">
              <a:spLocks noChangeArrowheads="1"/>
            </p:cNvSpPr>
            <p:nvPr/>
          </p:nvSpPr>
          <p:spPr bwMode="auto">
            <a:xfrm>
              <a:off x="3936" y="1966"/>
              <a:ext cx="1232" cy="530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eaLnBrk="0" hangingPunct="0">
                <a:lnSpc>
                  <a:spcPct val="90000"/>
                </a:lnSpc>
              </a:pPr>
              <a:r>
                <a:rPr kumimoji="0" lang="zh-CN" altLang="en-US" sz="1800" dirty="0">
                  <a:latin typeface="Comic Sans MS" pitchFamily="66" charset="0"/>
                  <a:ea typeface="华文新魏" pitchFamily="2" charset="-122"/>
                </a:rPr>
                <a:t>使用了从未提交（</a:t>
              </a:r>
              <a:r>
                <a:rPr kumimoji="0" lang="en-US" altLang="zh-CN" sz="1800" dirty="0">
                  <a:latin typeface="Comic Sans MS" pitchFamily="66" charset="0"/>
                  <a:ea typeface="华文新魏" pitchFamily="2" charset="-122"/>
                </a:rPr>
                <a:t>commit</a:t>
              </a:r>
              <a:r>
                <a:rPr kumimoji="0" lang="zh-CN" altLang="en-US" sz="1800" dirty="0">
                  <a:latin typeface="Comic Sans MS" pitchFamily="66" charset="0"/>
                  <a:ea typeface="华文新魏" pitchFamily="2" charset="-122"/>
                </a:rPr>
                <a:t>）到</a:t>
              </a:r>
            </a:p>
            <a:p>
              <a:pPr eaLnBrk="0" hangingPunct="0">
                <a:lnSpc>
                  <a:spcPct val="90000"/>
                </a:lnSpc>
              </a:pPr>
              <a:r>
                <a:rPr kumimoji="0" lang="zh-CN" altLang="en-US" sz="1800" dirty="0">
                  <a:latin typeface="Comic Sans MS" pitchFamily="66" charset="0"/>
                  <a:ea typeface="华文新魏" pitchFamily="2" charset="-122"/>
                </a:rPr>
                <a:t>数据库中的数据</a:t>
              </a:r>
              <a:endParaRPr kumimoji="0" lang="en-US" altLang="zh-CN" sz="1800" dirty="0">
                <a:latin typeface="Comic Sans MS" pitchFamily="66" charset="0"/>
                <a:ea typeface="华文新魏" pitchFamily="2" charset="-122"/>
              </a:endParaRPr>
            </a:p>
          </p:txBody>
        </p:sp>
        <p:sp>
          <p:nvSpPr>
            <p:cNvPr id="64529" name="Line 27"/>
            <p:cNvSpPr>
              <a:spLocks noChangeShapeType="1"/>
            </p:cNvSpPr>
            <p:nvPr/>
          </p:nvSpPr>
          <p:spPr bwMode="auto">
            <a:xfrm>
              <a:off x="4416" y="1584"/>
              <a:ext cx="0" cy="288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prstDash val="dash"/>
              <a:round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111644" name="Rectangle 2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事务问题</a:t>
            </a:r>
            <a:r>
              <a:rPr lang="zh-CN" altLang="en-US" sz="3200" dirty="0"/>
              <a:t>：读脏数据</a:t>
            </a:r>
            <a:endParaRPr lang="en-US" altLang="zh-CN" sz="3200" dirty="0"/>
          </a:p>
        </p:txBody>
      </p:sp>
      <p:sp>
        <p:nvSpPr>
          <p:cNvPr id="111645" name="Rectangle 29"/>
          <p:cNvSpPr>
            <a:spLocks noChangeArrowheads="1"/>
          </p:cNvSpPr>
          <p:nvPr/>
        </p:nvSpPr>
        <p:spPr bwMode="auto">
          <a:xfrm>
            <a:off x="251520" y="4847580"/>
            <a:ext cx="8064500" cy="1622734"/>
          </a:xfrm>
          <a:prstGeom prst="rect">
            <a:avLst/>
          </a:prstGeom>
          <a:solidFill>
            <a:srgbClr val="00FFFF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00FFFF"/>
            </a:extrusionClr>
          </a:sp3d>
        </p:spPr>
        <p:txBody>
          <a:bodyPr lIns="72000" tIns="72000" rIns="108000" bIns="72000" anchor="ctr">
            <a:spAutoFit/>
            <a:flatTx/>
          </a:bodyPr>
          <a:lstStyle/>
          <a:p>
            <a:pPr algn="just"/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事务</a:t>
            </a:r>
            <a:r>
              <a:rPr lang="en-US" altLang="zh-CN" dirty="0">
                <a:latin typeface="华文新魏" pitchFamily="2" charset="-122"/>
                <a:ea typeface="华文新魏" pitchFamily="2" charset="-122"/>
              </a:rPr>
              <a:t>T1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修改某一数据，并将其写回磁盘，事务</a:t>
            </a:r>
            <a:r>
              <a:rPr lang="en-US" altLang="zh-CN" dirty="0">
                <a:latin typeface="华文新魏" pitchFamily="2" charset="-122"/>
                <a:ea typeface="华文新魏" pitchFamily="2" charset="-122"/>
              </a:rPr>
              <a:t>T2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读取同一数据后，</a:t>
            </a:r>
            <a:r>
              <a:rPr lang="en-US" altLang="zh-CN" dirty="0">
                <a:latin typeface="华文新魏" pitchFamily="2" charset="-122"/>
                <a:ea typeface="华文新魏" pitchFamily="2" charset="-122"/>
              </a:rPr>
              <a:t>T1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由于某种原因被撤消，这时</a:t>
            </a:r>
            <a:r>
              <a:rPr lang="en-US" altLang="zh-CN" dirty="0">
                <a:latin typeface="华文新魏" pitchFamily="2" charset="-122"/>
                <a:ea typeface="华文新魏" pitchFamily="2" charset="-122"/>
              </a:rPr>
              <a:t>T1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已修改过的数据恢复原值，</a:t>
            </a:r>
            <a:r>
              <a:rPr lang="en-US" altLang="zh-CN" dirty="0">
                <a:latin typeface="华文新魏" pitchFamily="2" charset="-122"/>
                <a:ea typeface="华文新魏" pitchFamily="2" charset="-122"/>
              </a:rPr>
              <a:t>T2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读到的数据与数据库中数据不一致，则</a:t>
            </a:r>
            <a:r>
              <a:rPr lang="en-US" altLang="zh-CN" dirty="0">
                <a:latin typeface="华文新魏" pitchFamily="2" charset="-122"/>
                <a:ea typeface="华文新魏" pitchFamily="2" charset="-122"/>
              </a:rPr>
              <a:t>T2</a:t>
            </a:r>
            <a:r>
              <a:rPr lang="zh-CN" altLang="en-US" dirty="0">
                <a:latin typeface="华文新魏" pitchFamily="2" charset="-122"/>
                <a:ea typeface="华文新魏" pitchFamily="2" charset="-122"/>
              </a:rPr>
              <a:t>读到的数据就是脏数据</a:t>
            </a:r>
          </a:p>
        </p:txBody>
      </p:sp>
      <p:sp>
        <p:nvSpPr>
          <p:cNvPr id="111646" name="WordArt 30"/>
          <p:cNvSpPr>
            <a:spLocks noChangeArrowheads="1" noChangeShapeType="1" noTextEdit="1"/>
          </p:cNvSpPr>
          <p:nvPr/>
        </p:nvSpPr>
        <p:spPr bwMode="auto">
          <a:xfrm>
            <a:off x="3273122" y="4187827"/>
            <a:ext cx="137160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kern="10" dirty="0">
                <a:ln w="9525">
                  <a:noFill/>
                  <a:miter lim="800000"/>
                  <a:headEnd/>
                  <a:tailEnd/>
                </a:ln>
                <a:solidFill>
                  <a:srgbClr val="FF0000"/>
                </a:solidFill>
                <a:effectLst>
                  <a:outerShdw dist="35921" dir="2700000" algn="ctr" rotWithShape="0">
                    <a:srgbClr val="C0C0C0">
                      <a:alpha val="79999"/>
                    </a:srgbClr>
                  </a:outerShdw>
                </a:effectLst>
                <a:latin typeface="隶书"/>
                <a:ea typeface="隶书"/>
              </a:rPr>
              <a:t>写－读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23538CA-7B97-4A92-ADB1-7C4A8A686278}"/>
              </a:ext>
            </a:extLst>
          </p:cNvPr>
          <p:cNvSpPr txBox="1"/>
          <p:nvPr/>
        </p:nvSpPr>
        <p:spPr>
          <a:xfrm>
            <a:off x="5256983" y="1199053"/>
            <a:ext cx="34790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600" dirty="0">
                <a:solidFill>
                  <a:srgbClr val="FF0000"/>
                </a:solidFill>
                <a:latin typeface="Comic Sans MS" pitchFamily="66" charset="0"/>
                <a:ea typeface="华文新魏" pitchFamily="2" charset="-122"/>
              </a:rPr>
              <a:t>因为某种原因发生回滚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0D3612F-876E-952D-2BEC-F93CEC60A37D}"/>
              </a:ext>
            </a:extLst>
          </p:cNvPr>
          <p:cNvSpPr txBox="1"/>
          <p:nvPr/>
        </p:nvSpPr>
        <p:spPr>
          <a:xfrm>
            <a:off x="7424738" y="3220509"/>
            <a:ext cx="19557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en-US" sz="1600" dirty="0">
                <a:solidFill>
                  <a:srgbClr val="FF0000"/>
                </a:solidFill>
                <a:highlight>
                  <a:srgbClr val="FFFF00"/>
                </a:highlight>
                <a:latin typeface="Comic Sans MS" pitchFamily="66" charset="0"/>
                <a:ea typeface="华文新魏" pitchFamily="2" charset="-122"/>
              </a:rPr>
              <a:t>写入</a:t>
            </a:r>
            <a:r>
              <a:rPr kumimoji="0" lang="zh-CN" altLang="en-US" sz="1600" dirty="0">
                <a:solidFill>
                  <a:srgbClr val="FF0000"/>
                </a:solidFill>
                <a:latin typeface="Comic Sans MS" pitchFamily="66" charset="0"/>
                <a:ea typeface="华文新魏" pitchFamily="2" charset="-122"/>
              </a:rPr>
              <a:t> 不等于 </a:t>
            </a:r>
            <a:r>
              <a:rPr kumimoji="0" lang="zh-CN" altLang="en-US" sz="1600" dirty="0">
                <a:solidFill>
                  <a:srgbClr val="FF0000"/>
                </a:solidFill>
                <a:highlight>
                  <a:srgbClr val="FFFF00"/>
                </a:highlight>
                <a:latin typeface="Comic Sans MS" pitchFamily="66" charset="0"/>
                <a:ea typeface="华文新魏" pitchFamily="2" charset="-122"/>
              </a:rPr>
              <a:t>提交</a:t>
            </a:r>
            <a:endParaRPr lang="zh-CN" altLang="en-US" sz="1600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16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16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16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11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9" dur="1" fill="hold"/>
                                        <p:tgtEl>
                                          <p:spTgt spid="11164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645" grpId="0" animBg="1"/>
      <p:bldP spid="11164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Text Box 2"/>
          <p:cNvSpPr txBox="1">
            <a:spLocks noChangeArrowheads="1"/>
          </p:cNvSpPr>
          <p:nvPr/>
        </p:nvSpPr>
        <p:spPr bwMode="auto">
          <a:xfrm>
            <a:off x="1039813" y="3409950"/>
            <a:ext cx="512762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>
              <a:lnSpc>
                <a:spcPct val="90000"/>
              </a:lnSpc>
            </a:pPr>
            <a:r>
              <a:rPr kumimoji="0" lang="en-US" altLang="zh-CN" sz="2000">
                <a:latin typeface="Comic Sans MS" pitchFamily="66" charset="0"/>
              </a:rPr>
              <a:t>T2</a:t>
            </a:r>
          </a:p>
        </p:txBody>
      </p:sp>
      <p:sp>
        <p:nvSpPr>
          <p:cNvPr id="65539" name="Text Box 3"/>
          <p:cNvSpPr txBox="1">
            <a:spLocks noChangeArrowheads="1"/>
          </p:cNvSpPr>
          <p:nvPr/>
        </p:nvSpPr>
        <p:spPr bwMode="auto">
          <a:xfrm>
            <a:off x="1077913" y="1428750"/>
            <a:ext cx="471487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>
              <a:lnSpc>
                <a:spcPct val="90000"/>
              </a:lnSpc>
            </a:pPr>
            <a:r>
              <a:rPr kumimoji="0" lang="en-US" altLang="zh-CN" sz="2000">
                <a:latin typeface="Comic Sans MS" pitchFamily="66" charset="0"/>
              </a:rPr>
              <a:t>T1</a:t>
            </a:r>
          </a:p>
        </p:txBody>
      </p:sp>
      <p:sp>
        <p:nvSpPr>
          <p:cNvPr id="65540" name="Line 4"/>
          <p:cNvSpPr>
            <a:spLocks noChangeShapeType="1"/>
          </p:cNvSpPr>
          <p:nvPr/>
        </p:nvSpPr>
        <p:spPr bwMode="auto">
          <a:xfrm>
            <a:off x="838200" y="2709863"/>
            <a:ext cx="7620000" cy="0"/>
          </a:xfrm>
          <a:prstGeom prst="line">
            <a:avLst/>
          </a:prstGeom>
          <a:noFill/>
          <a:ln w="31750">
            <a:solidFill>
              <a:schemeClr val="tx2"/>
            </a:solidFill>
            <a:round/>
            <a:headEnd/>
            <a:tailEnd type="triangle" w="med" len="lg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5541" name="Text Box 5"/>
          <p:cNvSpPr txBox="1">
            <a:spLocks noChangeArrowheads="1"/>
          </p:cNvSpPr>
          <p:nvPr/>
        </p:nvSpPr>
        <p:spPr bwMode="auto">
          <a:xfrm>
            <a:off x="777875" y="2705100"/>
            <a:ext cx="588963" cy="28416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>
              <a:lnSpc>
                <a:spcPct val="90000"/>
              </a:lnSpc>
            </a:pPr>
            <a:r>
              <a:rPr kumimoji="0" lang="en-US" altLang="zh-CN" sz="1400">
                <a:solidFill>
                  <a:schemeClr val="tx2"/>
                </a:solidFill>
                <a:latin typeface="Comic Sans MS" pitchFamily="66" charset="0"/>
              </a:rPr>
              <a:t>Time</a:t>
            </a:r>
            <a:endParaRPr kumimoji="0" lang="en-US" altLang="zh-CN" sz="1400">
              <a:latin typeface="Comic Sans MS" pitchFamily="66" charset="0"/>
            </a:endParaRPr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2087563" y="2774950"/>
            <a:ext cx="1100137" cy="1128713"/>
            <a:chOff x="1059" y="1824"/>
            <a:chExt cx="693" cy="711"/>
          </a:xfrm>
        </p:grpSpPr>
        <p:sp>
          <p:nvSpPr>
            <p:cNvPr id="65564" name="Text Box 8"/>
            <p:cNvSpPr txBox="1">
              <a:spLocks noChangeArrowheads="1"/>
            </p:cNvSpPr>
            <p:nvPr/>
          </p:nvSpPr>
          <p:spPr bwMode="auto">
            <a:xfrm>
              <a:off x="1059" y="2131"/>
              <a:ext cx="693" cy="40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>
                <a:lnSpc>
                  <a:spcPct val="90000"/>
                </a:lnSpc>
              </a:pPr>
              <a:r>
                <a:rPr kumimoji="0" lang="en-US" altLang="zh-CN" sz="2000">
                  <a:latin typeface="Comic Sans MS" pitchFamily="66" charset="0"/>
                </a:rPr>
                <a:t>Read X </a:t>
              </a:r>
              <a:br>
                <a:rPr kumimoji="0" lang="en-US" altLang="zh-CN" sz="2000">
                  <a:latin typeface="Comic Sans MS" pitchFamily="66" charset="0"/>
                </a:rPr>
              </a:br>
              <a:r>
                <a:rPr kumimoji="0" lang="en-US" altLang="zh-CN" sz="2000">
                  <a:latin typeface="Comic Sans MS" pitchFamily="66" charset="0"/>
                </a:rPr>
                <a:t>(10)</a:t>
              </a:r>
            </a:p>
          </p:txBody>
        </p:sp>
        <p:sp>
          <p:nvSpPr>
            <p:cNvPr id="65565" name="Line 9"/>
            <p:cNvSpPr>
              <a:spLocks noChangeShapeType="1"/>
            </p:cNvSpPr>
            <p:nvPr/>
          </p:nvSpPr>
          <p:spPr bwMode="auto">
            <a:xfrm>
              <a:off x="1392" y="1824"/>
              <a:ext cx="0" cy="336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prstDash val="dash"/>
              <a:round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3" name="Group 10"/>
          <p:cNvGrpSpPr>
            <a:grpSpLocks/>
          </p:cNvGrpSpPr>
          <p:nvPr/>
        </p:nvGrpSpPr>
        <p:grpSpPr bwMode="auto">
          <a:xfrm>
            <a:off x="2011363" y="1357313"/>
            <a:ext cx="1100137" cy="1112837"/>
            <a:chOff x="1011" y="931"/>
            <a:chExt cx="693" cy="701"/>
          </a:xfrm>
        </p:grpSpPr>
        <p:sp>
          <p:nvSpPr>
            <p:cNvPr id="65562" name="Text Box 11"/>
            <p:cNvSpPr txBox="1">
              <a:spLocks noChangeArrowheads="1"/>
            </p:cNvSpPr>
            <p:nvPr/>
          </p:nvSpPr>
          <p:spPr bwMode="auto">
            <a:xfrm>
              <a:off x="1011" y="931"/>
              <a:ext cx="693" cy="40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>
                <a:lnSpc>
                  <a:spcPct val="90000"/>
                </a:lnSpc>
              </a:pPr>
              <a:r>
                <a:rPr kumimoji="0" lang="en-US" altLang="zh-CN" sz="2000">
                  <a:latin typeface="Comic Sans MS" pitchFamily="66" charset="0"/>
                </a:rPr>
                <a:t>Read X </a:t>
              </a:r>
              <a:br>
                <a:rPr kumimoji="0" lang="en-US" altLang="zh-CN" sz="2000">
                  <a:latin typeface="Comic Sans MS" pitchFamily="66" charset="0"/>
                </a:rPr>
              </a:br>
              <a:r>
                <a:rPr kumimoji="0" lang="en-US" altLang="zh-CN" sz="2000">
                  <a:latin typeface="Comic Sans MS" pitchFamily="66" charset="0"/>
                </a:rPr>
                <a:t>(10)</a:t>
              </a:r>
            </a:p>
          </p:txBody>
        </p:sp>
        <p:sp>
          <p:nvSpPr>
            <p:cNvPr id="65563" name="Line 12"/>
            <p:cNvSpPr>
              <a:spLocks noChangeShapeType="1"/>
            </p:cNvSpPr>
            <p:nvPr/>
          </p:nvSpPr>
          <p:spPr bwMode="auto">
            <a:xfrm>
              <a:off x="1392" y="1344"/>
              <a:ext cx="0" cy="288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prstDash val="dash"/>
              <a:round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4" name="Group 13"/>
          <p:cNvGrpSpPr>
            <a:grpSpLocks/>
          </p:cNvGrpSpPr>
          <p:nvPr/>
        </p:nvGrpSpPr>
        <p:grpSpPr bwMode="auto">
          <a:xfrm>
            <a:off x="3144838" y="1357313"/>
            <a:ext cx="1976437" cy="1265237"/>
            <a:chOff x="1725" y="931"/>
            <a:chExt cx="1245" cy="797"/>
          </a:xfrm>
        </p:grpSpPr>
        <p:sp>
          <p:nvSpPr>
            <p:cNvPr id="65560" name="Text Box 14"/>
            <p:cNvSpPr txBox="1">
              <a:spLocks noChangeArrowheads="1"/>
            </p:cNvSpPr>
            <p:nvPr/>
          </p:nvSpPr>
          <p:spPr bwMode="auto">
            <a:xfrm>
              <a:off x="1725" y="931"/>
              <a:ext cx="1245" cy="40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>
                <a:lnSpc>
                  <a:spcPct val="90000"/>
                </a:lnSpc>
              </a:pPr>
              <a:r>
                <a:rPr kumimoji="0" lang="en-US" altLang="zh-CN" sz="2000">
                  <a:latin typeface="Comic Sans MS" pitchFamily="66" charset="0"/>
                </a:rPr>
                <a:t>Compute X+=15</a:t>
              </a:r>
            </a:p>
            <a:p>
              <a:pPr algn="ctr" eaLnBrk="0" hangingPunct="0">
                <a:lnSpc>
                  <a:spcPct val="90000"/>
                </a:lnSpc>
              </a:pPr>
              <a:r>
                <a:rPr kumimoji="0" lang="en-US" altLang="zh-CN" sz="2000">
                  <a:latin typeface="Comic Sans MS" pitchFamily="66" charset="0"/>
                </a:rPr>
                <a:t>(25)</a:t>
              </a:r>
            </a:p>
          </p:txBody>
        </p:sp>
        <p:sp>
          <p:nvSpPr>
            <p:cNvPr id="65561" name="Line 15"/>
            <p:cNvSpPr>
              <a:spLocks noChangeShapeType="1"/>
            </p:cNvSpPr>
            <p:nvPr/>
          </p:nvSpPr>
          <p:spPr bwMode="auto">
            <a:xfrm>
              <a:off x="2352" y="1344"/>
              <a:ext cx="0" cy="384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prstDash val="dash"/>
              <a:round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5" name="Group 16"/>
          <p:cNvGrpSpPr>
            <a:grpSpLocks/>
          </p:cNvGrpSpPr>
          <p:nvPr/>
        </p:nvGrpSpPr>
        <p:grpSpPr bwMode="auto">
          <a:xfrm>
            <a:off x="4319588" y="1798638"/>
            <a:ext cx="1160462" cy="1204912"/>
            <a:chOff x="2465" y="1209"/>
            <a:chExt cx="731" cy="759"/>
          </a:xfrm>
        </p:grpSpPr>
        <p:sp>
          <p:nvSpPr>
            <p:cNvPr id="112657" name="AutoShape 17"/>
            <p:cNvSpPr>
              <a:spLocks noChangeArrowheads="1"/>
            </p:cNvSpPr>
            <p:nvPr/>
          </p:nvSpPr>
          <p:spPr bwMode="auto">
            <a:xfrm>
              <a:off x="2592" y="1584"/>
              <a:ext cx="480" cy="384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accent1">
                    <a:gamma/>
                    <a:shade val="46275"/>
                    <a:invGamma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ln w="635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0" hangingPunct="0">
                <a:lnSpc>
                  <a:spcPct val="90000"/>
                </a:lnSpc>
                <a:defRPr/>
              </a:pPr>
              <a:r>
                <a:rPr kumimoji="0" lang="en-US" altLang="zh-CN" sz="2000" b="1">
                  <a:latin typeface="Comic Sans MS" pitchFamily="66" charset="0"/>
                </a:rPr>
                <a:t>X=25</a:t>
              </a:r>
            </a:p>
          </p:txBody>
        </p:sp>
        <p:sp>
          <p:nvSpPr>
            <p:cNvPr id="65558" name="Text Box 18"/>
            <p:cNvSpPr txBox="1">
              <a:spLocks noChangeArrowheads="1"/>
            </p:cNvSpPr>
            <p:nvPr/>
          </p:nvSpPr>
          <p:spPr bwMode="auto">
            <a:xfrm>
              <a:off x="2465" y="1209"/>
              <a:ext cx="731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>
                <a:lnSpc>
                  <a:spcPct val="90000"/>
                </a:lnSpc>
              </a:pPr>
              <a:r>
                <a:rPr kumimoji="0" lang="en-US" altLang="zh-CN" sz="2000">
                  <a:latin typeface="Comic Sans MS" pitchFamily="66" charset="0"/>
                </a:rPr>
                <a:t>Write X</a:t>
              </a:r>
            </a:p>
          </p:txBody>
        </p:sp>
        <p:sp>
          <p:nvSpPr>
            <p:cNvPr id="65559" name="Line 19"/>
            <p:cNvSpPr>
              <a:spLocks noChangeShapeType="1"/>
            </p:cNvSpPr>
            <p:nvPr/>
          </p:nvSpPr>
          <p:spPr bwMode="auto">
            <a:xfrm>
              <a:off x="2832" y="1440"/>
              <a:ext cx="0" cy="96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prstDash val="dash"/>
              <a:round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6" name="Group 20"/>
          <p:cNvGrpSpPr>
            <a:grpSpLocks/>
          </p:cNvGrpSpPr>
          <p:nvPr/>
        </p:nvGrpSpPr>
        <p:grpSpPr bwMode="auto">
          <a:xfrm>
            <a:off x="5399088" y="1341438"/>
            <a:ext cx="1054100" cy="1281112"/>
            <a:chOff x="3145" y="921"/>
            <a:chExt cx="664" cy="807"/>
          </a:xfrm>
        </p:grpSpPr>
        <p:sp>
          <p:nvSpPr>
            <p:cNvPr id="65555" name="Text Box 21"/>
            <p:cNvSpPr txBox="1">
              <a:spLocks noChangeArrowheads="1"/>
            </p:cNvSpPr>
            <p:nvPr/>
          </p:nvSpPr>
          <p:spPr bwMode="auto">
            <a:xfrm>
              <a:off x="3145" y="921"/>
              <a:ext cx="664" cy="231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>
                <a:lnSpc>
                  <a:spcPct val="90000"/>
                </a:lnSpc>
              </a:pPr>
              <a:r>
                <a:rPr kumimoji="0" lang="en-US" altLang="zh-CN" sz="2000">
                  <a:latin typeface="Comic Sans MS" pitchFamily="66" charset="0"/>
                </a:rPr>
                <a:t>Commit</a:t>
              </a:r>
            </a:p>
          </p:txBody>
        </p:sp>
        <p:sp>
          <p:nvSpPr>
            <p:cNvPr id="65556" name="Line 22"/>
            <p:cNvSpPr>
              <a:spLocks noChangeShapeType="1"/>
            </p:cNvSpPr>
            <p:nvPr/>
          </p:nvSpPr>
          <p:spPr bwMode="auto">
            <a:xfrm>
              <a:off x="3456" y="1152"/>
              <a:ext cx="0" cy="576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prstDash val="dash"/>
              <a:round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7" name="Group 23"/>
          <p:cNvGrpSpPr>
            <a:grpSpLocks/>
          </p:cNvGrpSpPr>
          <p:nvPr/>
        </p:nvGrpSpPr>
        <p:grpSpPr bwMode="auto">
          <a:xfrm>
            <a:off x="6202363" y="2774950"/>
            <a:ext cx="1100137" cy="1128713"/>
            <a:chOff x="3651" y="1824"/>
            <a:chExt cx="693" cy="711"/>
          </a:xfrm>
        </p:grpSpPr>
        <p:sp>
          <p:nvSpPr>
            <p:cNvPr id="65553" name="Text Box 24"/>
            <p:cNvSpPr txBox="1">
              <a:spLocks noChangeArrowheads="1"/>
            </p:cNvSpPr>
            <p:nvPr/>
          </p:nvSpPr>
          <p:spPr bwMode="auto">
            <a:xfrm>
              <a:off x="3651" y="2131"/>
              <a:ext cx="693" cy="404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>
                <a:lnSpc>
                  <a:spcPct val="90000"/>
                </a:lnSpc>
              </a:pPr>
              <a:r>
                <a:rPr kumimoji="0" lang="en-US" altLang="zh-CN" sz="2000">
                  <a:latin typeface="Comic Sans MS" pitchFamily="66" charset="0"/>
                </a:rPr>
                <a:t>Read X </a:t>
              </a:r>
              <a:br>
                <a:rPr kumimoji="0" lang="en-US" altLang="zh-CN" sz="2000">
                  <a:latin typeface="Comic Sans MS" pitchFamily="66" charset="0"/>
                </a:rPr>
              </a:br>
              <a:r>
                <a:rPr kumimoji="0" lang="en-US" altLang="zh-CN" sz="2000">
                  <a:latin typeface="Comic Sans MS" pitchFamily="66" charset="0"/>
                </a:rPr>
                <a:t>(</a:t>
              </a:r>
              <a:r>
                <a:rPr kumimoji="0" lang="en-US" altLang="zh-CN" sz="2000">
                  <a:solidFill>
                    <a:schemeClr val="folHlink"/>
                  </a:solidFill>
                  <a:latin typeface="Comic Sans MS" pitchFamily="66" charset="0"/>
                </a:rPr>
                <a:t>25</a:t>
              </a:r>
              <a:r>
                <a:rPr kumimoji="0" lang="en-US" altLang="zh-CN" sz="2000">
                  <a:latin typeface="Comic Sans MS" pitchFamily="66" charset="0"/>
                </a:rPr>
                <a:t>)</a:t>
              </a:r>
            </a:p>
          </p:txBody>
        </p:sp>
        <p:sp>
          <p:nvSpPr>
            <p:cNvPr id="65554" name="Line 25"/>
            <p:cNvSpPr>
              <a:spLocks noChangeShapeType="1"/>
            </p:cNvSpPr>
            <p:nvPr/>
          </p:nvSpPr>
          <p:spPr bwMode="auto">
            <a:xfrm>
              <a:off x="3984" y="1824"/>
              <a:ext cx="0" cy="336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prstDash val="dash"/>
              <a:round/>
              <a:headEnd/>
              <a:tailEnd/>
            </a:ln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112666" name="AutoShape 26"/>
          <p:cNvSpPr>
            <a:spLocks noChangeArrowheads="1"/>
          </p:cNvSpPr>
          <p:nvPr/>
        </p:nvSpPr>
        <p:spPr bwMode="auto">
          <a:xfrm>
            <a:off x="1752600" y="2405063"/>
            <a:ext cx="762000" cy="6096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chemeClr val="accent1">
                  <a:gamma/>
                  <a:shade val="46275"/>
                  <a:invGamma/>
                </a:schemeClr>
              </a:gs>
              <a:gs pos="100000">
                <a:schemeClr val="accent1"/>
              </a:gs>
            </a:gsLst>
            <a:lin ang="5400000" scaled="1"/>
          </a:gradFill>
          <a:ln w="63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lnSpc>
                <a:spcPct val="90000"/>
              </a:lnSpc>
              <a:defRPr/>
            </a:pPr>
            <a:r>
              <a:rPr kumimoji="0" lang="en-US" altLang="zh-CN" sz="2000" b="1">
                <a:latin typeface="Comic Sans MS" pitchFamily="66" charset="0"/>
              </a:rPr>
              <a:t>X=10</a:t>
            </a:r>
          </a:p>
        </p:txBody>
      </p:sp>
      <p:sp>
        <p:nvSpPr>
          <p:cNvPr id="112667" name="Rectangle 2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sz="4800" dirty="0"/>
              <a:t>事务问题</a:t>
            </a:r>
            <a:r>
              <a:rPr lang="zh-CN" altLang="en-US" sz="3600" dirty="0"/>
              <a:t>：不能重复读</a:t>
            </a:r>
            <a:endParaRPr lang="en-US" altLang="zh-CN" sz="3600" dirty="0"/>
          </a:p>
        </p:txBody>
      </p:sp>
      <p:sp>
        <p:nvSpPr>
          <p:cNvPr id="112668" name="Rectangle 28"/>
          <p:cNvSpPr>
            <a:spLocks noChangeArrowheads="1"/>
          </p:cNvSpPr>
          <p:nvPr/>
        </p:nvSpPr>
        <p:spPr bwMode="auto">
          <a:xfrm>
            <a:off x="468313" y="4005367"/>
            <a:ext cx="8151812" cy="1438068"/>
          </a:xfrm>
          <a:prstGeom prst="rect">
            <a:avLst/>
          </a:prstGeom>
          <a:solidFill>
            <a:srgbClr val="00FFFF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00FFFF"/>
            </a:extrusionClr>
          </a:sp3d>
        </p:spPr>
        <p:txBody>
          <a:bodyPr lIns="72000" tIns="72000" rIns="108000" bIns="72000" anchor="ctr">
            <a:spAutoFit/>
            <a:flatTx/>
          </a:bodyPr>
          <a:lstStyle/>
          <a:p>
            <a:pPr algn="just"/>
            <a:r>
              <a:rPr lang="zh-CN" altLang="en-US" sz="2800" dirty="0">
                <a:latin typeface="华文新魏" pitchFamily="2" charset="-122"/>
                <a:ea typeface="华文新魏" pitchFamily="2" charset="-122"/>
              </a:rPr>
              <a:t>事务</a:t>
            </a:r>
            <a:r>
              <a:rPr lang="en-US" altLang="zh-CN" sz="2800" dirty="0">
                <a:latin typeface="华文新魏" pitchFamily="2" charset="-122"/>
                <a:ea typeface="华文新魏" pitchFamily="2" charset="-122"/>
              </a:rPr>
              <a:t>T2</a:t>
            </a:r>
            <a:r>
              <a:rPr lang="zh-CN" altLang="en-US" sz="2800" dirty="0">
                <a:latin typeface="华文新魏" pitchFamily="2" charset="-122"/>
                <a:ea typeface="华文新魏" pitchFamily="2" charset="-122"/>
              </a:rPr>
              <a:t>读取某一数据后，事务</a:t>
            </a:r>
            <a:r>
              <a:rPr lang="en-US" altLang="zh-CN" sz="2800" dirty="0">
                <a:latin typeface="华文新魏" pitchFamily="2" charset="-122"/>
                <a:ea typeface="华文新魏" pitchFamily="2" charset="-122"/>
              </a:rPr>
              <a:t>T1</a:t>
            </a:r>
            <a:r>
              <a:rPr lang="zh-CN" altLang="en-US" sz="2800" dirty="0">
                <a:latin typeface="华文新魏" pitchFamily="2" charset="-122"/>
                <a:ea typeface="华文新魏" pitchFamily="2" charset="-122"/>
              </a:rPr>
              <a:t>对其做了修改，当</a:t>
            </a:r>
            <a:r>
              <a:rPr lang="en-US" altLang="zh-CN" sz="2800" dirty="0">
                <a:latin typeface="华文新魏" pitchFamily="2" charset="-122"/>
                <a:ea typeface="华文新魏" pitchFamily="2" charset="-122"/>
              </a:rPr>
              <a:t>T2</a:t>
            </a:r>
            <a:r>
              <a:rPr lang="zh-CN" altLang="en-US" sz="2800" dirty="0">
                <a:latin typeface="华文新魏" pitchFamily="2" charset="-122"/>
                <a:ea typeface="华文新魏" pitchFamily="2" charset="-122"/>
              </a:rPr>
              <a:t>再次读取该数据时，得到与前次不同的值，重复读导致不同值则表示出错，即不能重复读</a:t>
            </a:r>
          </a:p>
        </p:txBody>
      </p:sp>
      <p:sp>
        <p:nvSpPr>
          <p:cNvPr id="112669" name="WordArt 29"/>
          <p:cNvSpPr>
            <a:spLocks noChangeArrowheads="1" noChangeShapeType="1" noTextEdit="1"/>
          </p:cNvSpPr>
          <p:nvPr/>
        </p:nvSpPr>
        <p:spPr bwMode="auto">
          <a:xfrm>
            <a:off x="3729127" y="5652134"/>
            <a:ext cx="137160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zh-CN" altLang="en-US" sz="3600" kern="10" dirty="0">
                <a:ln w="9525">
                  <a:noFill/>
                  <a:miter lim="800000"/>
                  <a:headEnd/>
                  <a:tailEnd/>
                </a:ln>
                <a:solidFill>
                  <a:srgbClr val="FF0000"/>
                </a:solidFill>
                <a:effectLst>
                  <a:outerShdw dist="35921" dir="2700000" algn="ctr" rotWithShape="0">
                    <a:srgbClr val="C0C0C0">
                      <a:alpha val="79999"/>
                    </a:srgbClr>
                  </a:outerShdw>
                </a:effectLst>
                <a:latin typeface="隶书"/>
                <a:ea typeface="隶书"/>
              </a:rPr>
              <a:t>读－写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31" dur="80"/>
                                        <p:tgtEl>
                                          <p:spTgt spid="11266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32" dur="80"/>
                                        <p:tgtEl>
                                          <p:spTgt spid="1126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80"/>
                                        <p:tgtEl>
                                          <p:spTgt spid="1126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8" dur="1" fill="hold"/>
                                        <p:tgtEl>
                                          <p:spTgt spid="11266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68" grpId="0" animBg="1"/>
      <p:bldP spid="11266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Text Box 2"/>
          <p:cNvSpPr txBox="1">
            <a:spLocks noChangeArrowheads="1"/>
          </p:cNvSpPr>
          <p:nvPr/>
        </p:nvSpPr>
        <p:spPr bwMode="auto">
          <a:xfrm>
            <a:off x="893662" y="3092590"/>
            <a:ext cx="515937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>
              <a:lnSpc>
                <a:spcPct val="90000"/>
              </a:lnSpc>
            </a:pPr>
            <a:r>
              <a:rPr kumimoji="0" lang="en-US" altLang="zh-CN" sz="2000">
                <a:latin typeface="Comic Sans MS" pitchFamily="66" charset="0"/>
              </a:rPr>
              <a:t>T2</a:t>
            </a:r>
          </a:p>
        </p:txBody>
      </p:sp>
      <p:sp>
        <p:nvSpPr>
          <p:cNvPr id="66563" name="Text Box 3"/>
          <p:cNvSpPr txBox="1">
            <a:spLocks noChangeArrowheads="1"/>
          </p:cNvSpPr>
          <p:nvPr/>
        </p:nvSpPr>
        <p:spPr bwMode="auto">
          <a:xfrm>
            <a:off x="915887" y="1568590"/>
            <a:ext cx="471487" cy="3667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>
              <a:lnSpc>
                <a:spcPct val="90000"/>
              </a:lnSpc>
            </a:pPr>
            <a:r>
              <a:rPr kumimoji="0" lang="en-US" altLang="zh-CN" sz="2000">
                <a:latin typeface="Comic Sans MS" pitchFamily="66" charset="0"/>
              </a:rPr>
              <a:t>T1</a:t>
            </a:r>
          </a:p>
        </p:txBody>
      </p:sp>
      <p:sp>
        <p:nvSpPr>
          <p:cNvPr id="66564" name="Line 4"/>
          <p:cNvSpPr>
            <a:spLocks noChangeShapeType="1"/>
          </p:cNvSpPr>
          <p:nvPr/>
        </p:nvSpPr>
        <p:spPr bwMode="auto">
          <a:xfrm>
            <a:off x="892074" y="2451240"/>
            <a:ext cx="7620000" cy="0"/>
          </a:xfrm>
          <a:prstGeom prst="line">
            <a:avLst/>
          </a:prstGeom>
          <a:noFill/>
          <a:ln w="31750">
            <a:solidFill>
              <a:schemeClr val="tx2"/>
            </a:solidFill>
            <a:round/>
            <a:headEnd/>
            <a:tailEnd type="triangle" w="med" len="lg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6565" name="Text Box 5"/>
          <p:cNvSpPr txBox="1">
            <a:spLocks noChangeArrowheads="1"/>
          </p:cNvSpPr>
          <p:nvPr/>
        </p:nvSpPr>
        <p:spPr bwMode="auto">
          <a:xfrm>
            <a:off x="819049" y="2446478"/>
            <a:ext cx="588963" cy="28416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>
              <a:lnSpc>
                <a:spcPct val="90000"/>
              </a:lnSpc>
            </a:pPr>
            <a:r>
              <a:rPr kumimoji="0" lang="en-US" altLang="zh-CN" sz="1400">
                <a:solidFill>
                  <a:schemeClr val="tx2"/>
                </a:solidFill>
                <a:latin typeface="Comic Sans MS" pitchFamily="66" charset="0"/>
              </a:rPr>
              <a:t>Time</a:t>
            </a:r>
            <a:endParaRPr kumimoji="0" lang="en-US" altLang="zh-CN" sz="1400">
              <a:latin typeface="Comic Sans MS" pitchFamily="66" charset="0"/>
            </a:endParaRPr>
          </a:p>
        </p:txBody>
      </p:sp>
      <p:sp>
        <p:nvSpPr>
          <p:cNvPr id="66566" name="Text Box 6"/>
          <p:cNvSpPr txBox="1">
            <a:spLocks noChangeArrowheads="1"/>
          </p:cNvSpPr>
          <p:nvPr/>
        </p:nvSpPr>
        <p:spPr bwMode="auto">
          <a:xfrm>
            <a:off x="1587399" y="3235465"/>
            <a:ext cx="2157413" cy="112712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>
              <a:lnSpc>
                <a:spcPct val="85000"/>
              </a:lnSpc>
            </a:pPr>
            <a:r>
              <a:rPr kumimoji="0" lang="en-US" altLang="zh-CN" sz="2000">
                <a:latin typeface="Comic Sans MS" pitchFamily="66" charset="0"/>
              </a:rPr>
              <a:t>Select count (*) </a:t>
            </a:r>
            <a:br>
              <a:rPr kumimoji="0" lang="en-US" altLang="zh-CN" sz="2000">
                <a:latin typeface="Comic Sans MS" pitchFamily="66" charset="0"/>
              </a:rPr>
            </a:br>
            <a:r>
              <a:rPr kumimoji="0" lang="en-US" altLang="zh-CN" sz="2000">
                <a:latin typeface="Comic Sans MS" pitchFamily="66" charset="0"/>
              </a:rPr>
              <a:t>where rank &gt; 3</a:t>
            </a:r>
            <a:br>
              <a:rPr kumimoji="0" lang="en-US" altLang="zh-CN" sz="2000">
                <a:latin typeface="Comic Sans MS" pitchFamily="66" charset="0"/>
              </a:rPr>
            </a:br>
            <a:endParaRPr kumimoji="0" lang="en-US" altLang="zh-CN" sz="2000">
              <a:latin typeface="Comic Sans MS" pitchFamily="66" charset="0"/>
            </a:endParaRPr>
          </a:p>
          <a:p>
            <a:pPr algn="ctr" eaLnBrk="0" hangingPunct="0">
              <a:lnSpc>
                <a:spcPct val="85000"/>
              </a:lnSpc>
            </a:pPr>
            <a:r>
              <a:rPr kumimoji="0" lang="en-US" altLang="zh-CN" sz="2000">
                <a:latin typeface="Comic Sans MS" pitchFamily="66" charset="0"/>
              </a:rPr>
              <a:t>2 rows returned</a:t>
            </a:r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3371749" y="1114565"/>
            <a:ext cx="1435100" cy="1130300"/>
            <a:chOff x="2022" y="804"/>
            <a:chExt cx="904" cy="712"/>
          </a:xfrm>
        </p:grpSpPr>
        <p:sp>
          <p:nvSpPr>
            <p:cNvPr id="113672" name="AutoShape 8"/>
            <p:cNvSpPr>
              <a:spLocks noChangeArrowheads="1"/>
            </p:cNvSpPr>
            <p:nvPr/>
          </p:nvSpPr>
          <p:spPr bwMode="auto">
            <a:xfrm>
              <a:off x="2254" y="1132"/>
              <a:ext cx="672" cy="384"/>
            </a:xfrm>
            <a:prstGeom prst="lightningBolt">
              <a:avLst/>
            </a:prstGeom>
            <a:gradFill rotWithShape="0">
              <a:gsLst>
                <a:gs pos="0">
                  <a:schemeClr val="accent1"/>
                </a:gs>
                <a:gs pos="50000">
                  <a:schemeClr val="accent1">
                    <a:gamma/>
                    <a:shade val="46275"/>
                    <a:invGamma/>
                  </a:schemeClr>
                </a:gs>
                <a:gs pos="100000">
                  <a:schemeClr val="accent1"/>
                </a:gs>
              </a:gsLst>
              <a:lin ang="0" scaled="1"/>
            </a:gradFill>
            <a:ln w="635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 eaLnBrk="0" hangingPunct="0">
                <a:lnSpc>
                  <a:spcPct val="90000"/>
                </a:lnSpc>
                <a:defRPr/>
              </a:pPr>
              <a:r>
                <a:rPr kumimoji="0" lang="en-US" altLang="zh-CN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Comic Sans MS" pitchFamily="66" charset="0"/>
                </a:rPr>
                <a:t>Insert</a:t>
              </a:r>
            </a:p>
          </p:txBody>
        </p:sp>
        <p:sp>
          <p:nvSpPr>
            <p:cNvPr id="113673" name="AutoShape 9"/>
            <p:cNvSpPr>
              <a:spLocks noChangeArrowheads="1"/>
            </p:cNvSpPr>
            <p:nvPr/>
          </p:nvSpPr>
          <p:spPr bwMode="auto">
            <a:xfrm>
              <a:off x="2022" y="804"/>
              <a:ext cx="672" cy="288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accent2">
                    <a:gamma/>
                    <a:shade val="46275"/>
                    <a:invGamma/>
                  </a:schemeClr>
                </a:gs>
                <a:gs pos="100000">
                  <a:schemeClr val="accent2"/>
                </a:gs>
              </a:gsLst>
              <a:lin ang="5400000" scaled="1"/>
            </a:gradFill>
            <a:ln w="635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0" hangingPunct="0">
                <a:lnSpc>
                  <a:spcPct val="90000"/>
                </a:lnSpc>
                <a:defRPr/>
              </a:pPr>
              <a:r>
                <a:rPr kumimoji="0" lang="en-US" altLang="zh-CN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" pitchFamily="34" charset="0"/>
                </a:rPr>
                <a:t>Jones,6</a:t>
              </a:r>
            </a:p>
          </p:txBody>
        </p:sp>
      </p:grpSp>
      <p:grpSp>
        <p:nvGrpSpPr>
          <p:cNvPr id="3" name="Group 10"/>
          <p:cNvGrpSpPr>
            <a:grpSpLocks/>
          </p:cNvGrpSpPr>
          <p:nvPr/>
        </p:nvGrpSpPr>
        <p:grpSpPr bwMode="auto">
          <a:xfrm>
            <a:off x="4790974" y="1613040"/>
            <a:ext cx="2687638" cy="1676400"/>
            <a:chOff x="2974" y="1100"/>
            <a:chExt cx="1693" cy="1056"/>
          </a:xfrm>
        </p:grpSpPr>
        <p:sp>
          <p:nvSpPr>
            <p:cNvPr id="113675" name="Oval 11"/>
            <p:cNvSpPr>
              <a:spLocks noChangeArrowheads="1"/>
            </p:cNvSpPr>
            <p:nvPr/>
          </p:nvSpPr>
          <p:spPr bwMode="auto">
            <a:xfrm>
              <a:off x="2974" y="1100"/>
              <a:ext cx="1693" cy="1056"/>
            </a:xfrm>
            <a:prstGeom prst="ellipse">
              <a:avLst/>
            </a:prstGeom>
            <a:gradFill rotWithShape="0">
              <a:gsLst>
                <a:gs pos="0">
                  <a:schemeClr val="accent1"/>
                </a:gs>
                <a:gs pos="100000">
                  <a:schemeClr val="accent1">
                    <a:gamma/>
                    <a:shade val="46275"/>
                    <a:invGamma/>
                  </a:schemeClr>
                </a:gs>
              </a:gsLst>
              <a:path path="shape">
                <a:fillToRect l="50000" t="50000" r="50000" b="50000"/>
              </a:path>
            </a:gradFill>
            <a:ln w="635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/>
            </a:p>
          </p:txBody>
        </p:sp>
        <p:sp>
          <p:nvSpPr>
            <p:cNvPr id="113676" name="AutoShape 12"/>
            <p:cNvSpPr>
              <a:spLocks noChangeArrowheads="1"/>
            </p:cNvSpPr>
            <p:nvPr/>
          </p:nvSpPr>
          <p:spPr bwMode="auto">
            <a:xfrm>
              <a:off x="3880" y="1434"/>
              <a:ext cx="672" cy="288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accent2">
                    <a:gamma/>
                    <a:shade val="46275"/>
                    <a:invGamma/>
                  </a:schemeClr>
                </a:gs>
                <a:gs pos="100000">
                  <a:schemeClr val="accent2"/>
                </a:gs>
              </a:gsLst>
              <a:lin ang="5400000" scaled="1"/>
            </a:gradFill>
            <a:ln w="635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0" hangingPunct="0">
                <a:lnSpc>
                  <a:spcPct val="90000"/>
                </a:lnSpc>
                <a:defRPr/>
              </a:pPr>
              <a:r>
                <a:rPr kumimoji="0" lang="en-US" altLang="zh-CN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" pitchFamily="34" charset="0"/>
                </a:rPr>
                <a:t>Smith,4</a:t>
              </a:r>
            </a:p>
          </p:txBody>
        </p:sp>
        <p:sp>
          <p:nvSpPr>
            <p:cNvPr id="113677" name="AutoShape 13"/>
            <p:cNvSpPr>
              <a:spLocks noChangeArrowheads="1"/>
            </p:cNvSpPr>
            <p:nvPr/>
          </p:nvSpPr>
          <p:spPr bwMode="auto">
            <a:xfrm>
              <a:off x="3320" y="1762"/>
              <a:ext cx="768" cy="288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accent2">
                    <a:gamma/>
                    <a:shade val="46275"/>
                    <a:invGamma/>
                  </a:schemeClr>
                </a:gs>
                <a:gs pos="100000">
                  <a:schemeClr val="accent2"/>
                </a:gs>
              </a:gsLst>
              <a:lin ang="5400000" scaled="1"/>
            </a:gradFill>
            <a:ln w="635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0" hangingPunct="0">
                <a:lnSpc>
                  <a:spcPct val="90000"/>
                </a:lnSpc>
                <a:defRPr/>
              </a:pPr>
              <a:r>
                <a:rPr kumimoji="0" lang="en-US" altLang="zh-CN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" pitchFamily="34" charset="0"/>
                </a:rPr>
                <a:t>Brewer,7</a:t>
              </a:r>
            </a:p>
          </p:txBody>
        </p:sp>
        <p:sp>
          <p:nvSpPr>
            <p:cNvPr id="113678" name="AutoShape 14"/>
            <p:cNvSpPr>
              <a:spLocks noChangeArrowheads="1"/>
            </p:cNvSpPr>
            <p:nvPr/>
          </p:nvSpPr>
          <p:spPr bwMode="auto">
            <a:xfrm>
              <a:off x="3166" y="1322"/>
              <a:ext cx="672" cy="288"/>
            </a:xfrm>
            <a:prstGeom prst="roundRect">
              <a:avLst>
                <a:gd name="adj" fmla="val 16667"/>
              </a:avLst>
            </a:prstGeom>
            <a:gradFill rotWithShape="0">
              <a:gsLst>
                <a:gs pos="0">
                  <a:schemeClr val="accent2">
                    <a:gamma/>
                    <a:shade val="46275"/>
                    <a:invGamma/>
                  </a:schemeClr>
                </a:gs>
                <a:gs pos="100000">
                  <a:schemeClr val="accent2"/>
                </a:gs>
              </a:gsLst>
              <a:lin ang="5400000" scaled="1"/>
            </a:gradFill>
            <a:ln w="6350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 eaLnBrk="0" hangingPunct="0">
                <a:lnSpc>
                  <a:spcPct val="90000"/>
                </a:lnSpc>
                <a:defRPr/>
              </a:pPr>
              <a:r>
                <a:rPr kumimoji="0" lang="en-US" altLang="zh-CN" sz="2000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Arial" pitchFamily="34" charset="0"/>
                </a:rPr>
                <a:t>Jones,6</a:t>
              </a:r>
            </a:p>
          </p:txBody>
        </p:sp>
      </p:grpSp>
      <p:sp>
        <p:nvSpPr>
          <p:cNvPr id="113679" name="Oval 15"/>
          <p:cNvSpPr>
            <a:spLocks noChangeArrowheads="1"/>
          </p:cNvSpPr>
          <p:nvPr/>
        </p:nvSpPr>
        <p:spPr bwMode="auto">
          <a:xfrm>
            <a:off x="1330224" y="1613040"/>
            <a:ext cx="2516188" cy="1676400"/>
          </a:xfrm>
          <a:prstGeom prst="ellipse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1">
                  <a:gamma/>
                  <a:shade val="46275"/>
                  <a:invGamma/>
                </a:schemeClr>
              </a:gs>
            </a:gsLst>
            <a:path path="shape">
              <a:fillToRect l="50000" t="50000" r="50000" b="50000"/>
            </a:path>
          </a:gradFill>
          <a:ln w="63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13680" name="AutoShape 16"/>
          <p:cNvSpPr>
            <a:spLocks noChangeArrowheads="1"/>
          </p:cNvSpPr>
          <p:nvPr/>
        </p:nvSpPr>
        <p:spPr bwMode="auto">
          <a:xfrm>
            <a:off x="2457349" y="1949590"/>
            <a:ext cx="1066800" cy="4572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chemeClr val="accent2">
                  <a:gamma/>
                  <a:shade val="46275"/>
                  <a:invGamma/>
                </a:schemeClr>
              </a:gs>
              <a:gs pos="100000">
                <a:schemeClr val="accent2"/>
              </a:gs>
            </a:gsLst>
            <a:lin ang="5400000" scaled="1"/>
          </a:gradFill>
          <a:ln w="63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lnSpc>
                <a:spcPct val="90000"/>
              </a:lnSpc>
              <a:defRPr/>
            </a:pPr>
            <a:r>
              <a:rPr kumimoji="0" lang="en-US" altLang="zh-CN" sz="2000" b="1">
                <a:effectLst>
                  <a:outerShdw blurRad="38100" dist="38100" dir="2700000" algn="tl">
                    <a:srgbClr val="FFFFFF"/>
                  </a:outerShdw>
                </a:effectLst>
                <a:latin typeface="Arial" pitchFamily="34" charset="0"/>
              </a:rPr>
              <a:t>Smith,4</a:t>
            </a:r>
          </a:p>
        </p:txBody>
      </p:sp>
      <p:sp>
        <p:nvSpPr>
          <p:cNvPr id="113681" name="AutoShape 17"/>
          <p:cNvSpPr>
            <a:spLocks noChangeArrowheads="1"/>
          </p:cNvSpPr>
          <p:nvPr/>
        </p:nvSpPr>
        <p:spPr bwMode="auto">
          <a:xfrm>
            <a:off x="1720749" y="2498865"/>
            <a:ext cx="1219200" cy="457200"/>
          </a:xfrm>
          <a:prstGeom prst="roundRect">
            <a:avLst>
              <a:gd name="adj" fmla="val 16667"/>
            </a:avLst>
          </a:prstGeom>
          <a:gradFill rotWithShape="0">
            <a:gsLst>
              <a:gs pos="0">
                <a:schemeClr val="accent2">
                  <a:gamma/>
                  <a:shade val="46275"/>
                  <a:invGamma/>
                </a:schemeClr>
              </a:gs>
              <a:gs pos="100000">
                <a:schemeClr val="accent2"/>
              </a:gs>
            </a:gsLst>
            <a:lin ang="5400000" scaled="1"/>
          </a:gradFill>
          <a:ln w="63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lnSpc>
                <a:spcPct val="90000"/>
              </a:lnSpc>
              <a:defRPr/>
            </a:pPr>
            <a:r>
              <a:rPr kumimoji="0" lang="en-US" altLang="zh-CN" sz="2000" b="1">
                <a:effectLst>
                  <a:outerShdw blurRad="38100" dist="38100" dir="2700000" algn="tl">
                    <a:srgbClr val="FFFFFF"/>
                  </a:outerShdw>
                </a:effectLst>
                <a:latin typeface="Arial" pitchFamily="34" charset="0"/>
              </a:rPr>
              <a:t>Brewer,7</a:t>
            </a:r>
          </a:p>
        </p:txBody>
      </p:sp>
      <p:sp>
        <p:nvSpPr>
          <p:cNvPr id="113682" name="Text Box 18"/>
          <p:cNvSpPr txBox="1">
            <a:spLocks noChangeArrowheads="1"/>
          </p:cNvSpPr>
          <p:nvPr/>
        </p:nvSpPr>
        <p:spPr bwMode="auto">
          <a:xfrm>
            <a:off x="5016399" y="3219590"/>
            <a:ext cx="2157413" cy="6096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>
              <a:lnSpc>
                <a:spcPct val="85000"/>
              </a:lnSpc>
            </a:pPr>
            <a:r>
              <a:rPr kumimoji="0" lang="en-US" altLang="zh-CN" sz="2000">
                <a:latin typeface="Comic Sans MS" pitchFamily="66" charset="0"/>
              </a:rPr>
              <a:t>Select count (*) </a:t>
            </a:r>
            <a:br>
              <a:rPr kumimoji="0" lang="en-US" altLang="zh-CN" sz="2000">
                <a:latin typeface="Comic Sans MS" pitchFamily="66" charset="0"/>
              </a:rPr>
            </a:br>
            <a:r>
              <a:rPr kumimoji="0" lang="en-US" altLang="zh-CN" sz="2000">
                <a:latin typeface="Comic Sans MS" pitchFamily="66" charset="0"/>
              </a:rPr>
              <a:t>where rank &gt; 3</a:t>
            </a:r>
          </a:p>
        </p:txBody>
      </p:sp>
      <p:sp>
        <p:nvSpPr>
          <p:cNvPr id="113685" name="Text Box 21"/>
          <p:cNvSpPr txBox="1">
            <a:spLocks noChangeArrowheads="1"/>
          </p:cNvSpPr>
          <p:nvPr/>
        </p:nvSpPr>
        <p:spPr bwMode="auto">
          <a:xfrm>
            <a:off x="5054499" y="4011753"/>
            <a:ext cx="2101850" cy="350837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>
              <a:lnSpc>
                <a:spcPct val="85000"/>
              </a:lnSpc>
            </a:pPr>
            <a:r>
              <a:rPr kumimoji="0" lang="en-US" altLang="zh-CN" sz="2000">
                <a:solidFill>
                  <a:schemeClr val="folHlink"/>
                </a:solidFill>
                <a:latin typeface="Comic Sans MS" pitchFamily="66" charset="0"/>
              </a:rPr>
              <a:t>3</a:t>
            </a:r>
            <a:r>
              <a:rPr kumimoji="0" lang="en-US" altLang="zh-CN" sz="2000">
                <a:latin typeface="Comic Sans MS" pitchFamily="66" charset="0"/>
              </a:rPr>
              <a:t> rows returned</a:t>
            </a:r>
          </a:p>
        </p:txBody>
      </p:sp>
      <p:sp>
        <p:nvSpPr>
          <p:cNvPr id="113686" name="Rectangle 2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事务问题</a:t>
            </a:r>
            <a:r>
              <a:rPr lang="zh-CN" altLang="en-US" sz="3200" dirty="0"/>
              <a:t>：发生幻象</a:t>
            </a:r>
          </a:p>
        </p:txBody>
      </p:sp>
      <p:sp>
        <p:nvSpPr>
          <p:cNvPr id="113689" name="Rectangle 25"/>
          <p:cNvSpPr>
            <a:spLocks noChangeArrowheads="1"/>
          </p:cNvSpPr>
          <p:nvPr/>
        </p:nvSpPr>
        <p:spPr bwMode="auto">
          <a:xfrm>
            <a:off x="496094" y="4557711"/>
            <a:ext cx="8151812" cy="760959"/>
          </a:xfrm>
          <a:prstGeom prst="rect">
            <a:avLst/>
          </a:prstGeom>
          <a:solidFill>
            <a:srgbClr val="00FFFF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00FFFF"/>
            </a:extrusionClr>
          </a:sp3d>
        </p:spPr>
        <p:txBody>
          <a:bodyPr lIns="72000" tIns="72000" rIns="108000" bIns="72000" anchor="ctr">
            <a:spAutoFit/>
            <a:flatTx/>
          </a:bodyPr>
          <a:lstStyle/>
          <a:p>
            <a:pPr algn="just"/>
            <a:r>
              <a:rPr lang="zh-CN" altLang="en-US" sz="2000" dirty="0">
                <a:latin typeface="华文新魏" pitchFamily="2" charset="-122"/>
                <a:ea typeface="华文新魏" pitchFamily="2" charset="-122"/>
              </a:rPr>
              <a:t>事务</a:t>
            </a:r>
            <a:r>
              <a:rPr lang="en-US" altLang="zh-CN" sz="2000" dirty="0">
                <a:latin typeface="华文新魏" pitchFamily="2" charset="-122"/>
                <a:ea typeface="华文新魏" pitchFamily="2" charset="-122"/>
              </a:rPr>
              <a:t>T2</a:t>
            </a:r>
            <a:r>
              <a:rPr lang="zh-CN" altLang="en-US" sz="2000" dirty="0">
                <a:latin typeface="华文新魏" pitchFamily="2" charset="-122"/>
                <a:ea typeface="华文新魏" pitchFamily="2" charset="-122"/>
              </a:rPr>
              <a:t>按一定条件读取了某些数据后，事务</a:t>
            </a:r>
            <a:r>
              <a:rPr lang="en-US" altLang="zh-CN" sz="2000" dirty="0">
                <a:latin typeface="华文新魏" pitchFamily="2" charset="-122"/>
                <a:ea typeface="华文新魏" pitchFamily="2" charset="-122"/>
              </a:rPr>
              <a:t>T1</a:t>
            </a:r>
            <a:r>
              <a:rPr lang="zh-CN" altLang="en-US" sz="2000" dirty="0">
                <a:latin typeface="华文新魏" pitchFamily="2" charset="-122"/>
                <a:ea typeface="华文新魏" pitchFamily="2" charset="-122"/>
              </a:rPr>
              <a:t>插入了一些满足这些条件的数据，当</a:t>
            </a:r>
            <a:r>
              <a:rPr lang="en-US" altLang="zh-CN" sz="2000" dirty="0">
                <a:latin typeface="华文新魏" pitchFamily="2" charset="-122"/>
                <a:ea typeface="华文新魏" pitchFamily="2" charset="-122"/>
              </a:rPr>
              <a:t>T2</a:t>
            </a:r>
            <a:r>
              <a:rPr lang="zh-CN" altLang="en-US" sz="2000" dirty="0">
                <a:latin typeface="华文新魏" pitchFamily="2" charset="-122"/>
                <a:ea typeface="华文新魏" pitchFamily="2" charset="-122"/>
              </a:rPr>
              <a:t>再次按相同条件读取数据时，发现多了一些记录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350C58D-3799-52B4-77DC-DBAA6792CA0A}"/>
              </a:ext>
            </a:extLst>
          </p:cNvPr>
          <p:cNvSpPr txBox="1"/>
          <p:nvPr/>
        </p:nvSpPr>
        <p:spPr>
          <a:xfrm>
            <a:off x="255122" y="5488909"/>
            <a:ext cx="888887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/>
              <a:t>程序员某一天去消费，花了</a:t>
            </a:r>
            <a:r>
              <a:rPr lang="en-US" altLang="zh-CN" sz="1800" dirty="0"/>
              <a:t>2</a:t>
            </a:r>
            <a:r>
              <a:rPr lang="zh-CN" altLang="en-US" sz="1800" dirty="0"/>
              <a:t>千元，然后他的妻子去查看他今天的消费记录（全表扫描</a:t>
            </a:r>
            <a:r>
              <a:rPr lang="en-US" altLang="zh-CN" sz="1800" dirty="0"/>
              <a:t>FTS</a:t>
            </a:r>
            <a:r>
              <a:rPr lang="zh-CN" altLang="en-US" sz="1800" dirty="0"/>
              <a:t>，妻子事务开启），看到确实是花了</a:t>
            </a:r>
            <a:r>
              <a:rPr lang="en-US" altLang="zh-CN" sz="1800" dirty="0"/>
              <a:t>2</a:t>
            </a:r>
            <a:r>
              <a:rPr lang="zh-CN" altLang="en-US" sz="1800" dirty="0"/>
              <a:t>千元，就在这个时候，程序员花了</a:t>
            </a:r>
            <a:r>
              <a:rPr lang="en-US" altLang="zh-CN" sz="1800" dirty="0"/>
              <a:t>1</a:t>
            </a:r>
            <a:r>
              <a:rPr lang="zh-CN" altLang="en-US" sz="1800" dirty="0"/>
              <a:t>万买了一部电脑，即新增</a:t>
            </a:r>
            <a:r>
              <a:rPr lang="en-US" altLang="zh-CN" sz="1800" dirty="0"/>
              <a:t>INSERT</a:t>
            </a:r>
            <a:r>
              <a:rPr lang="zh-CN" altLang="en-US" sz="1800" dirty="0"/>
              <a:t>了一条消费记录，并提交。当妻子打印程序员的消费记录清单时（妻子事务提交），发现花了</a:t>
            </a:r>
            <a:r>
              <a:rPr lang="en-US" altLang="zh-CN" sz="1800" dirty="0"/>
              <a:t>1.2</a:t>
            </a:r>
            <a:r>
              <a:rPr lang="zh-CN" altLang="en-US" sz="1800" dirty="0"/>
              <a:t>万元，似乎出现了幻觉，这就是幻读。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136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13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36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36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36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36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 tmFilter="0,0; .5, 1; 1, 1"/>
                                        <p:tgtEl>
                                          <p:spTgt spid="113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682" grpId="0"/>
      <p:bldP spid="113685" grpId="0"/>
      <p:bldP spid="11368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事务隔离性级别</a:t>
            </a:r>
            <a:r>
              <a:rPr lang="zh-CN" altLang="en-US" sz="3200"/>
              <a:t>：发生幻象</a:t>
            </a:r>
          </a:p>
        </p:txBody>
      </p:sp>
      <p:sp>
        <p:nvSpPr>
          <p:cNvPr id="1822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z="2000" dirty="0"/>
              <a:t>ACCOUNT( Name, Balance )</a:t>
            </a:r>
            <a:r>
              <a:rPr lang="zh-CN" altLang="en-US" sz="2000" dirty="0"/>
              <a:t>，存放账户余额</a:t>
            </a:r>
          </a:p>
          <a:p>
            <a:pPr eaLnBrk="1" hangingPunct="1">
              <a:defRPr/>
            </a:pPr>
            <a:r>
              <a:rPr lang="en-US" altLang="zh-CN" sz="2000" dirty="0"/>
              <a:t>DEPOSITOR(Name,</a:t>
            </a:r>
            <a:r>
              <a:rPr lang="zh-CN" altLang="en-US" sz="2000" dirty="0"/>
              <a:t> </a:t>
            </a:r>
            <a:r>
              <a:rPr lang="en-US" altLang="zh-CN" sz="2000" dirty="0" err="1"/>
              <a:t>TotalBalance</a:t>
            </a:r>
            <a:r>
              <a:rPr lang="en-US" altLang="zh-CN" sz="2000" dirty="0"/>
              <a:t> )</a:t>
            </a:r>
            <a:r>
              <a:rPr lang="zh-CN" altLang="en-US" sz="2000" dirty="0"/>
              <a:t>，存放存款人的所有帐户的余额总和 </a:t>
            </a:r>
          </a:p>
        </p:txBody>
      </p:sp>
      <p:sp>
        <p:nvSpPr>
          <p:cNvPr id="67588" name="Text Box 10"/>
          <p:cNvSpPr txBox="1">
            <a:spLocks noChangeArrowheads="1"/>
          </p:cNvSpPr>
          <p:nvPr/>
        </p:nvSpPr>
        <p:spPr bwMode="auto">
          <a:xfrm>
            <a:off x="467751" y="2085324"/>
            <a:ext cx="4070226" cy="22179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1600" dirty="0"/>
              <a:t>SELECT	SUM(Balance)</a:t>
            </a:r>
          </a:p>
          <a:p>
            <a:pPr>
              <a:lnSpc>
                <a:spcPct val="125000"/>
              </a:lnSpc>
            </a:pPr>
            <a:r>
              <a:rPr lang="en-US" altLang="zh-CN" sz="1600" dirty="0"/>
              <a:t>FROM		ACCOUNT	A</a:t>
            </a:r>
          </a:p>
          <a:p>
            <a:pPr>
              <a:lnSpc>
                <a:spcPct val="125000"/>
              </a:lnSpc>
            </a:pPr>
            <a:r>
              <a:rPr lang="en-US" altLang="zh-CN" sz="1600" dirty="0"/>
              <a:t>WHERE	</a:t>
            </a:r>
            <a:r>
              <a:rPr lang="en-US" altLang="zh-CN" sz="1600" dirty="0" err="1"/>
              <a:t>A.Name</a:t>
            </a:r>
            <a:r>
              <a:rPr lang="en-US" altLang="zh-CN" sz="1600" dirty="0"/>
              <a:t> = </a:t>
            </a:r>
            <a:r>
              <a:rPr lang="en-US" altLang="zh-CN" sz="1600" dirty="0">
                <a:latin typeface="Times New Roman" pitchFamily="18" charset="0"/>
              </a:rPr>
              <a:t>‘</a:t>
            </a:r>
            <a:r>
              <a:rPr lang="en-US" altLang="zh-CN" sz="1600" dirty="0"/>
              <a:t>Mary</a:t>
            </a:r>
            <a:r>
              <a:rPr lang="en-US" altLang="zh-CN" sz="1600" dirty="0">
                <a:latin typeface="Times New Roman" pitchFamily="18" charset="0"/>
              </a:rPr>
              <a:t>’</a:t>
            </a:r>
            <a:endParaRPr lang="en-US" altLang="zh-CN" sz="1600" dirty="0"/>
          </a:p>
          <a:p>
            <a:pPr>
              <a:lnSpc>
                <a:spcPct val="125000"/>
              </a:lnSpc>
            </a:pPr>
            <a:endParaRPr lang="en-US" altLang="zh-CN" sz="1600" dirty="0"/>
          </a:p>
          <a:p>
            <a:pPr>
              <a:lnSpc>
                <a:spcPct val="125000"/>
              </a:lnSpc>
            </a:pPr>
            <a:r>
              <a:rPr lang="en-US" altLang="zh-CN" sz="1600" dirty="0"/>
              <a:t>SELECT	</a:t>
            </a:r>
            <a:r>
              <a:rPr lang="en-US" altLang="zh-CN" sz="1600" dirty="0" err="1"/>
              <a:t>D.TotalBalance</a:t>
            </a:r>
            <a:endParaRPr lang="en-US" altLang="zh-CN" sz="1600" dirty="0"/>
          </a:p>
          <a:p>
            <a:pPr>
              <a:lnSpc>
                <a:spcPct val="125000"/>
              </a:lnSpc>
            </a:pPr>
            <a:r>
              <a:rPr lang="en-US" altLang="zh-CN" sz="1600" dirty="0"/>
              <a:t>FROM		DEPOSITOR	D</a:t>
            </a:r>
          </a:p>
          <a:p>
            <a:pPr>
              <a:lnSpc>
                <a:spcPct val="125000"/>
              </a:lnSpc>
            </a:pPr>
            <a:r>
              <a:rPr lang="en-US" altLang="zh-CN" sz="1600" dirty="0"/>
              <a:t>WHERE	</a:t>
            </a:r>
            <a:r>
              <a:rPr lang="en-US" altLang="zh-CN" sz="1600" dirty="0" err="1"/>
              <a:t>D.Name</a:t>
            </a:r>
            <a:r>
              <a:rPr lang="en-US" altLang="zh-CN" sz="1600" dirty="0"/>
              <a:t> = </a:t>
            </a:r>
            <a:r>
              <a:rPr lang="en-US" altLang="zh-CN" sz="1600" dirty="0">
                <a:latin typeface="Times New Roman" pitchFamily="18" charset="0"/>
              </a:rPr>
              <a:t>‘</a:t>
            </a:r>
            <a:r>
              <a:rPr lang="en-US" altLang="zh-CN" sz="1600" dirty="0"/>
              <a:t>Mary</a:t>
            </a:r>
            <a:r>
              <a:rPr lang="en-US" altLang="zh-CN" sz="1600" dirty="0">
                <a:latin typeface="Times New Roman" pitchFamily="18" charset="0"/>
              </a:rPr>
              <a:t>’</a:t>
            </a:r>
            <a:endParaRPr lang="zh-CN" altLang="en-US" sz="1600" dirty="0"/>
          </a:p>
        </p:txBody>
      </p:sp>
      <p:sp>
        <p:nvSpPr>
          <p:cNvPr id="67589" name="Text Box 11"/>
          <p:cNvSpPr txBox="1">
            <a:spLocks noChangeArrowheads="1"/>
          </p:cNvSpPr>
          <p:nvPr/>
        </p:nvSpPr>
        <p:spPr bwMode="auto">
          <a:xfrm>
            <a:off x="5796136" y="2276872"/>
            <a:ext cx="3924300" cy="22179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25000"/>
              </a:lnSpc>
            </a:pPr>
            <a:r>
              <a:rPr lang="en-US" altLang="zh-CN" sz="1600" dirty="0">
                <a:solidFill>
                  <a:srgbClr val="FF0000"/>
                </a:solidFill>
              </a:rPr>
              <a:t>INSERT  INTO ACCOUNTS </a:t>
            </a:r>
          </a:p>
          <a:p>
            <a:pPr>
              <a:lnSpc>
                <a:spcPct val="125000"/>
              </a:lnSpc>
            </a:pPr>
            <a:r>
              <a:rPr lang="en-US" altLang="zh-CN" sz="1600" dirty="0">
                <a:solidFill>
                  <a:srgbClr val="FF0000"/>
                </a:solidFill>
              </a:rPr>
              <a:t>	VALUES (</a:t>
            </a:r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</a:rPr>
              <a:t>’</a:t>
            </a:r>
            <a:r>
              <a:rPr lang="en-US" altLang="zh-CN" sz="1600" dirty="0">
                <a:solidFill>
                  <a:srgbClr val="FF0000"/>
                </a:solidFill>
              </a:rPr>
              <a:t>Mary</a:t>
            </a:r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</a:rPr>
              <a:t>’</a:t>
            </a:r>
            <a:r>
              <a:rPr lang="en-US" altLang="zh-CN" sz="1600" dirty="0">
                <a:solidFill>
                  <a:srgbClr val="FF0000"/>
                </a:solidFill>
              </a:rPr>
              <a:t>,100)</a:t>
            </a:r>
          </a:p>
          <a:p>
            <a:pPr>
              <a:lnSpc>
                <a:spcPct val="125000"/>
              </a:lnSpc>
            </a:pPr>
            <a:endParaRPr lang="en-US" altLang="zh-CN" sz="1600" dirty="0">
              <a:solidFill>
                <a:srgbClr val="FF0000"/>
              </a:solidFill>
            </a:endParaRPr>
          </a:p>
          <a:p>
            <a:pPr>
              <a:lnSpc>
                <a:spcPct val="125000"/>
              </a:lnSpc>
            </a:pPr>
            <a:r>
              <a:rPr lang="en-US" altLang="zh-CN" sz="1600" dirty="0">
                <a:solidFill>
                  <a:srgbClr val="FF0000"/>
                </a:solidFill>
              </a:rPr>
              <a:t>UPDATE  DEPOSITOR</a:t>
            </a:r>
          </a:p>
          <a:p>
            <a:pPr>
              <a:lnSpc>
                <a:spcPct val="125000"/>
              </a:lnSpc>
            </a:pPr>
            <a:r>
              <a:rPr lang="en-US" altLang="zh-CN" sz="1600" dirty="0">
                <a:solidFill>
                  <a:srgbClr val="FF0000"/>
                </a:solidFill>
              </a:rPr>
              <a:t>SET	</a:t>
            </a:r>
            <a:r>
              <a:rPr lang="en-US" altLang="zh-CN" sz="1600" dirty="0" err="1">
                <a:solidFill>
                  <a:srgbClr val="FF0000"/>
                </a:solidFill>
              </a:rPr>
              <a:t>TotalBalance</a:t>
            </a:r>
            <a:r>
              <a:rPr lang="en-US" altLang="zh-CN" sz="1600" dirty="0">
                <a:solidFill>
                  <a:srgbClr val="FF0000"/>
                </a:solidFill>
              </a:rPr>
              <a:t> =</a:t>
            </a:r>
          </a:p>
          <a:p>
            <a:pPr>
              <a:lnSpc>
                <a:spcPct val="125000"/>
              </a:lnSpc>
            </a:pPr>
            <a:r>
              <a:rPr lang="en-US" altLang="zh-CN" sz="1600" dirty="0">
                <a:solidFill>
                  <a:srgbClr val="FF0000"/>
                </a:solidFill>
              </a:rPr>
              <a:t>	</a:t>
            </a:r>
            <a:r>
              <a:rPr lang="en-US" altLang="zh-CN" sz="1600" dirty="0" err="1">
                <a:solidFill>
                  <a:srgbClr val="FF0000"/>
                </a:solidFill>
              </a:rPr>
              <a:t>TotalBalance</a:t>
            </a:r>
            <a:r>
              <a:rPr lang="en-US" altLang="zh-CN" sz="1600" dirty="0">
                <a:solidFill>
                  <a:srgbClr val="FF0000"/>
                </a:solidFill>
              </a:rPr>
              <a:t> + 100  </a:t>
            </a:r>
          </a:p>
          <a:p>
            <a:pPr>
              <a:lnSpc>
                <a:spcPct val="125000"/>
              </a:lnSpc>
            </a:pPr>
            <a:r>
              <a:rPr lang="en-US" altLang="zh-CN" sz="1600" dirty="0">
                <a:solidFill>
                  <a:srgbClr val="FF0000"/>
                </a:solidFill>
              </a:rPr>
              <a:t>WHERE Name = </a:t>
            </a:r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</a:rPr>
              <a:t>‘</a:t>
            </a:r>
            <a:r>
              <a:rPr lang="en-US" altLang="zh-CN" sz="1600" dirty="0">
                <a:solidFill>
                  <a:srgbClr val="FF0000"/>
                </a:solidFill>
              </a:rPr>
              <a:t>Mary</a:t>
            </a:r>
            <a:r>
              <a:rPr lang="en-US" altLang="zh-CN" sz="1600" dirty="0">
                <a:solidFill>
                  <a:srgbClr val="FF0000"/>
                </a:solidFill>
                <a:latin typeface="Times New Roman" pitchFamily="18" charset="0"/>
              </a:rPr>
              <a:t>’</a:t>
            </a:r>
            <a:r>
              <a:rPr lang="en-US" altLang="zh-CN" sz="1600" dirty="0">
                <a:solidFill>
                  <a:srgbClr val="FF0000"/>
                </a:solidFill>
              </a:rPr>
              <a:t> 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98736EA-67FD-CB7C-E601-517EB6EB5E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159" y="4600101"/>
            <a:ext cx="7685154" cy="19091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AA6EF99-5513-5BD9-5E8D-025C8AD602C4}"/>
              </a:ext>
            </a:extLst>
          </p:cNvPr>
          <p:cNvSpPr txBox="1"/>
          <p:nvPr/>
        </p:nvSpPr>
        <p:spPr>
          <a:xfrm>
            <a:off x="3804165" y="4563709"/>
            <a:ext cx="48596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update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1625DE0-46E8-D360-2183-15AFF8FD61BD}"/>
              </a:ext>
            </a:extLst>
          </p:cNvPr>
          <p:cNvSpPr txBox="1"/>
          <p:nvPr/>
        </p:nvSpPr>
        <p:spPr>
          <a:xfrm>
            <a:off x="4284324" y="5476259"/>
            <a:ext cx="48596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insert/delete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/>
          </p:cNvSpPr>
          <p:nvPr>
            <p:ph type="title"/>
          </p:nvPr>
        </p:nvSpPr>
        <p:spPr>
          <a:xfrm>
            <a:off x="1143000" y="228600"/>
            <a:ext cx="7772400" cy="914400"/>
          </a:xfrm>
        </p:spPr>
        <p:txBody>
          <a:bodyPr vert="horz" wrap="square" lIns="91440" tIns="45720" rIns="91440" bIns="45720" anchor="ctr"/>
          <a:lstStyle/>
          <a:p>
            <a:pPr algn="ctr" eaLnBrk="1" hangingPunct="1"/>
            <a:r>
              <a: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事务的背景</a:t>
            </a:r>
          </a:p>
        </p:txBody>
      </p:sp>
      <p:sp>
        <p:nvSpPr>
          <p:cNvPr id="12291" name="Rectangle 3"/>
          <p:cNvSpPr/>
          <p:nvPr/>
        </p:nvSpPr>
        <p:spPr>
          <a:xfrm>
            <a:off x="3048000" y="1303338"/>
            <a:ext cx="1676400" cy="457200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spAutoFit/>
          </a:bodyPr>
          <a:lstStyle/>
          <a:p>
            <a:pPr eaLnBrk="0" hangingPunct="0"/>
            <a:r>
              <a:rPr lang="en-US" altLang="zh-CN" dirty="0">
                <a:latin typeface="Times New Roman" panose="02020603050405020304" pitchFamily="18" charset="0"/>
              </a:rPr>
              <a:t>account</a:t>
            </a:r>
          </a:p>
        </p:txBody>
      </p:sp>
      <p:graphicFrame>
        <p:nvGraphicFramePr>
          <p:cNvPr id="159910" name="Group 166"/>
          <p:cNvGraphicFramePr>
            <a:graphicFrameLocks noGrp="1"/>
          </p:cNvGraphicFramePr>
          <p:nvPr/>
        </p:nvGraphicFramePr>
        <p:xfrm>
          <a:off x="2484438" y="1714500"/>
          <a:ext cx="5821362" cy="1438910"/>
        </p:xfrm>
        <a:graphic>
          <a:graphicData uri="http://schemas.openxmlformats.org/drawingml/2006/table">
            <a:tbl>
              <a:tblPr/>
              <a:tblGrid>
                <a:gridCol w="7413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573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8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938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29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Arial" panose="020B0604020202020204" pitchFamily="34" charset="0"/>
                        </a:rPr>
                        <a:t>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Arial" panose="020B0604020202020204" pitchFamily="34" charset="0"/>
                        </a:rPr>
                        <a:t>accountNo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Arial" panose="020B0604020202020204" pitchFamily="34" charset="0"/>
                        </a:rPr>
                        <a:t>identityNo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Arial" panose="020B0604020202020204" pitchFamily="34" charset="0"/>
                        </a:rPr>
                        <a:t>balance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87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周山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Arial" panose="020B0604020202020204" pitchFamily="34" charset="0"/>
                        </a:rPr>
                        <a:t>2008043101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430104198008064311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Arial" panose="020B0604020202020204" pitchFamily="34" charset="0"/>
                        </a:rPr>
                        <a:t>1200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9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汪兵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Arial" panose="020B0604020202020204" pitchFamily="34" charset="0"/>
                        </a:rPr>
                        <a:t>2008043214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430104197612274810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Arial" panose="020B0604020202020204" pitchFamily="34" charset="0"/>
                        </a:rPr>
                        <a:t>80,000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zh-CN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张珊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Arial" panose="020B0604020202020204" pitchFamily="34" charset="0"/>
                        </a:rPr>
                        <a:t>2008043332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430104196902114933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1" lang="en-US" altLang="zh-CN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华文中宋" panose="02010600040101010101" pitchFamily="2" charset="-122"/>
                          <a:cs typeface="Arial" panose="020B0604020202020204" pitchFamily="34" charset="0"/>
                        </a:rPr>
                        <a:t>137,000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2319" name="Text Box 122"/>
          <p:cNvSpPr txBox="1"/>
          <p:nvPr/>
        </p:nvSpPr>
        <p:spPr>
          <a:xfrm>
            <a:off x="228600" y="1524000"/>
            <a:ext cx="2011680" cy="4603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银行交易系统</a:t>
            </a:r>
          </a:p>
        </p:txBody>
      </p:sp>
      <p:sp>
        <p:nvSpPr>
          <p:cNvPr id="12320" name="Text Box 161"/>
          <p:cNvSpPr txBox="1"/>
          <p:nvPr/>
        </p:nvSpPr>
        <p:spPr>
          <a:xfrm>
            <a:off x="304800" y="3416300"/>
            <a:ext cx="8534400" cy="327088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>
              <a:lnSpc>
                <a:spcPct val="120000"/>
              </a:lnSpc>
              <a:spcBef>
                <a:spcPct val="50000"/>
              </a:spcBef>
            </a:pP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例子</a:t>
            </a:r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: </a:t>
            </a:r>
            <a:r>
              <a:rPr lang="zh-CN" altLang="en-US" sz="2200" b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对于银行交易系统来说，假定从汪兵的帐上划转</a:t>
            </a:r>
            <a:r>
              <a:rPr lang="en-US" altLang="zh-CN" sz="2200" b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2200" b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万元钱到周山的帐上，那么有两步操作，分别为汪兵的帐上减</a:t>
            </a:r>
            <a:r>
              <a:rPr lang="en-US" altLang="zh-CN" sz="2200" b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2200" b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万，周山的帐上加</a:t>
            </a:r>
            <a:r>
              <a:rPr lang="en-US" altLang="zh-CN" sz="2200" b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2200" b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万，</a:t>
            </a:r>
            <a:r>
              <a:rPr lang="zh-CN" altLang="en-US" sz="22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假定刚完成第一步操作时，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停电，</a:t>
            </a:r>
            <a:r>
              <a:rPr lang="zh-CN" altLang="en-US" sz="22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那么数据就会</a:t>
            </a:r>
            <a:r>
              <a:rPr lang="zh-CN" altLang="en-US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不一致</a:t>
            </a:r>
            <a:r>
              <a:rPr lang="en-US" altLang="zh-CN" sz="2200" b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;</a:t>
            </a:r>
          </a:p>
          <a:p>
            <a:pPr>
              <a:lnSpc>
                <a:spcPct val="120000"/>
              </a:lnSpc>
              <a:spcBef>
                <a:spcPct val="50000"/>
              </a:spcBef>
            </a:pPr>
            <a:r>
              <a:rPr lang="en-US" altLang="zh-CN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UPDATE</a:t>
            </a:r>
            <a:r>
              <a:rPr lang="en-US" altLang="zh-CN" sz="2200" b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account </a:t>
            </a:r>
            <a:r>
              <a:rPr lang="en-US" altLang="zh-CN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SET</a:t>
            </a:r>
            <a:r>
              <a:rPr lang="en-US" altLang="zh-CN" sz="2200" b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balance = balance + 10000 </a:t>
            </a:r>
            <a:r>
              <a:rPr lang="en-US" altLang="zh-CN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WHERE</a:t>
            </a:r>
            <a:r>
              <a:rPr lang="en-US" altLang="zh-CN" sz="2200" b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accountNo =‘2008043101’;</a:t>
            </a:r>
          </a:p>
          <a:p>
            <a:pPr>
              <a:lnSpc>
                <a:spcPct val="120000"/>
              </a:lnSpc>
              <a:spcBef>
                <a:spcPct val="50000"/>
              </a:spcBef>
            </a:pPr>
            <a:r>
              <a:rPr lang="en-US" altLang="zh-CN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UPDATE</a:t>
            </a:r>
            <a:r>
              <a:rPr lang="en-US" altLang="zh-CN" sz="2200" b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account </a:t>
            </a:r>
            <a:r>
              <a:rPr lang="en-US" altLang="zh-CN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SET </a:t>
            </a:r>
            <a:r>
              <a:rPr lang="en-US" altLang="zh-CN" sz="2200" b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balance = balance - 10000 </a:t>
            </a:r>
            <a:r>
              <a:rPr lang="en-US" altLang="zh-CN" sz="2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WHERE</a:t>
            </a:r>
            <a:r>
              <a:rPr lang="en-US" altLang="zh-CN" sz="2200" b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accountNo =‘2008043214’;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事务隔离性级别</a:t>
            </a:r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dirty="0"/>
              <a:t>SQL</a:t>
            </a:r>
            <a:r>
              <a:rPr lang="zh-CN" altLang="zh-CN" dirty="0"/>
              <a:t>中</a:t>
            </a:r>
            <a:r>
              <a:rPr lang="zh-CN" altLang="en-US" dirty="0"/>
              <a:t>隔离性</a:t>
            </a:r>
            <a:r>
              <a:rPr lang="zh-CN" altLang="zh-CN" dirty="0"/>
              <a:t>级别的定义</a:t>
            </a:r>
          </a:p>
          <a:p>
            <a:pPr lvl="1" eaLnBrk="1" hangingPunct="1">
              <a:lnSpc>
                <a:spcPct val="105000"/>
              </a:lnSpc>
              <a:spcBef>
                <a:spcPct val="40000"/>
              </a:spcBef>
              <a:defRPr/>
            </a:pPr>
            <a:r>
              <a:rPr lang="en-US" altLang="zh-CN" dirty="0">
                <a:solidFill>
                  <a:schemeClr val="hlink"/>
                </a:solidFill>
              </a:rPr>
              <a:t>serializable：</a:t>
            </a:r>
            <a:r>
              <a:rPr lang="zh-CN" altLang="en-US" dirty="0"/>
              <a:t>一个调度的执行必须</a:t>
            </a:r>
            <a:r>
              <a:rPr lang="zh-CN" altLang="en-US" dirty="0">
                <a:highlight>
                  <a:srgbClr val="FFFF00"/>
                </a:highlight>
              </a:rPr>
              <a:t>等价</a:t>
            </a:r>
            <a:r>
              <a:rPr lang="zh-CN" altLang="en-US" dirty="0"/>
              <a:t>于一个串行调度的结果</a:t>
            </a:r>
            <a:endParaRPr lang="en-US" altLang="en-US" dirty="0"/>
          </a:p>
          <a:p>
            <a:pPr lvl="1" eaLnBrk="1" hangingPunct="1">
              <a:lnSpc>
                <a:spcPct val="105000"/>
              </a:lnSpc>
              <a:spcBef>
                <a:spcPct val="40000"/>
              </a:spcBef>
              <a:defRPr/>
            </a:pPr>
            <a:r>
              <a:rPr lang="en-US" altLang="zh-CN" dirty="0">
                <a:solidFill>
                  <a:schemeClr val="hlink"/>
                </a:solidFill>
              </a:rPr>
              <a:t>repeatable read：</a:t>
            </a:r>
            <a:r>
              <a:rPr lang="zh-CN" altLang="en-US" dirty="0"/>
              <a:t>只允许读取已提交的记录，</a:t>
            </a:r>
            <a:r>
              <a:rPr lang="zh-CN" altLang="en-US" dirty="0">
                <a:highlight>
                  <a:srgbClr val="FFFF00"/>
                </a:highlight>
              </a:rPr>
              <a:t>并要求调度中，</a:t>
            </a:r>
            <a:r>
              <a:rPr lang="zh-CN" altLang="en-US" dirty="0"/>
              <a:t>一个事务对同一记录的两次读取之间，</a:t>
            </a:r>
            <a:r>
              <a:rPr lang="zh-CN" altLang="en-US" dirty="0">
                <a:highlight>
                  <a:srgbClr val="FFFF00"/>
                </a:highlight>
              </a:rPr>
              <a:t>不存在</a:t>
            </a:r>
            <a:r>
              <a:rPr lang="zh-CN" altLang="en-US" dirty="0"/>
              <a:t>其它事务对该记录</a:t>
            </a:r>
            <a:r>
              <a:rPr lang="zh-CN" altLang="en-US" dirty="0">
                <a:highlight>
                  <a:srgbClr val="FFFF00"/>
                </a:highlight>
              </a:rPr>
              <a:t>的更新（</a:t>
            </a:r>
            <a:r>
              <a:rPr lang="en-US" altLang="zh-CN" dirty="0">
                <a:highlight>
                  <a:srgbClr val="FFFF00"/>
                </a:highlight>
              </a:rPr>
              <a:t>update</a:t>
            </a:r>
            <a:r>
              <a:rPr lang="zh-CN" altLang="en-US" dirty="0">
                <a:highlight>
                  <a:srgbClr val="FFFF00"/>
                </a:highlight>
              </a:rPr>
              <a:t>）操作</a:t>
            </a:r>
            <a:endParaRPr lang="en-US" altLang="en-US" dirty="0">
              <a:highlight>
                <a:srgbClr val="FFFF00"/>
              </a:highlight>
            </a:endParaRPr>
          </a:p>
          <a:p>
            <a:pPr lvl="1" eaLnBrk="1" hangingPunct="1">
              <a:lnSpc>
                <a:spcPct val="105000"/>
              </a:lnSpc>
              <a:spcBef>
                <a:spcPct val="40000"/>
              </a:spcBef>
              <a:defRPr/>
            </a:pPr>
            <a:r>
              <a:rPr lang="en-US" altLang="zh-CN" dirty="0">
                <a:solidFill>
                  <a:schemeClr val="hlink"/>
                </a:solidFill>
              </a:rPr>
              <a:t>read committed：</a:t>
            </a:r>
            <a:r>
              <a:rPr lang="zh-CN" altLang="en-US" dirty="0"/>
              <a:t>只允许读取已提交的记录，但不要求可重复读 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</a:rPr>
              <a:t>（两次读之间能够有其它事务的对数据项的更新）</a:t>
            </a:r>
            <a:endParaRPr lang="en-US" altLang="en-US" dirty="0">
              <a:solidFill>
                <a:schemeClr val="bg1">
                  <a:lumMod val="50000"/>
                </a:schemeClr>
              </a:solidFill>
            </a:endParaRPr>
          </a:p>
          <a:p>
            <a:pPr lvl="1" eaLnBrk="1" hangingPunct="1">
              <a:lnSpc>
                <a:spcPct val="105000"/>
              </a:lnSpc>
              <a:spcBef>
                <a:spcPct val="40000"/>
              </a:spcBef>
              <a:defRPr/>
            </a:pPr>
            <a:r>
              <a:rPr lang="en-US" altLang="zh-CN" dirty="0">
                <a:solidFill>
                  <a:schemeClr val="hlink"/>
                </a:solidFill>
              </a:rPr>
              <a:t>read uncommitted：</a:t>
            </a:r>
            <a:r>
              <a:rPr lang="zh-CN" altLang="en-US" dirty="0"/>
              <a:t>允许读取未提交的记录</a:t>
            </a:r>
          </a:p>
        </p:txBody>
      </p:sp>
    </p:spTree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2"/>
          <p:cNvSpPr>
            <a:spLocks noChangeArrowheads="1"/>
          </p:cNvSpPr>
          <p:nvPr/>
        </p:nvSpPr>
        <p:spPr bwMode="auto">
          <a:xfrm>
            <a:off x="1222375" y="1493838"/>
            <a:ext cx="2032000" cy="487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zh-CN" altLang="en-US" sz="3200">
                <a:solidFill>
                  <a:schemeClr val="folHlink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华文行楷" pitchFamily="2" charset="-122"/>
              </a:rPr>
              <a:t>隔离性</a:t>
            </a:r>
            <a:r>
              <a:rPr lang="zh-CN" altLang="zh-CN" sz="3200">
                <a:solidFill>
                  <a:schemeClr val="folHlink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华文行楷" pitchFamily="2" charset="-122"/>
              </a:rPr>
              <a:t>级别</a:t>
            </a:r>
            <a:endParaRPr lang="en-US" altLang="zh-CN" sz="3200">
              <a:solidFill>
                <a:schemeClr val="folHlink"/>
              </a:solidFill>
              <a:effectLst>
                <a:outerShdw blurRad="38100" dist="38100" dir="2700000" algn="tl">
                  <a:srgbClr val="C0C0C0"/>
                </a:outerShdw>
              </a:effectLst>
              <a:ea typeface="华文行楷" pitchFamily="2" charset="-122"/>
            </a:endParaRPr>
          </a:p>
        </p:txBody>
      </p:sp>
      <p:sp>
        <p:nvSpPr>
          <p:cNvPr id="115715" name="Rectangle 3"/>
          <p:cNvSpPr>
            <a:spLocks noChangeArrowheads="1"/>
          </p:cNvSpPr>
          <p:nvPr/>
        </p:nvSpPr>
        <p:spPr bwMode="auto">
          <a:xfrm>
            <a:off x="5592763" y="1493838"/>
            <a:ext cx="2032000" cy="487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>
              <a:defRPr/>
            </a:pPr>
            <a:r>
              <a:rPr lang="zh-CN" altLang="en-US" sz="3200">
                <a:solidFill>
                  <a:schemeClr val="folHlink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华文行楷" pitchFamily="2" charset="-122"/>
              </a:rPr>
              <a:t>不一致现象</a:t>
            </a:r>
          </a:p>
        </p:txBody>
      </p:sp>
      <p:sp>
        <p:nvSpPr>
          <p:cNvPr id="69636" name="Rectangle 4"/>
          <p:cNvSpPr>
            <a:spLocks noChangeArrowheads="1"/>
          </p:cNvSpPr>
          <p:nvPr/>
        </p:nvSpPr>
        <p:spPr bwMode="auto">
          <a:xfrm>
            <a:off x="1258888" y="2209800"/>
            <a:ext cx="2506662" cy="350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kumimoji="0" lang="en-US" altLang="zh-CN" sz="2300">
                <a:latin typeface="Comic Sans MS" pitchFamily="66" charset="0"/>
              </a:rPr>
              <a:t>Read uncommitted</a:t>
            </a:r>
            <a:endParaRPr kumimoji="0" lang="en-US" altLang="zh-CN">
              <a:latin typeface="Comic Sans MS" pitchFamily="66" charset="0"/>
            </a:endParaRPr>
          </a:p>
        </p:txBody>
      </p:sp>
      <p:sp>
        <p:nvSpPr>
          <p:cNvPr id="69637" name="Rectangle 5"/>
          <p:cNvSpPr>
            <a:spLocks noChangeArrowheads="1"/>
          </p:cNvSpPr>
          <p:nvPr/>
        </p:nvSpPr>
        <p:spPr bwMode="auto">
          <a:xfrm>
            <a:off x="4959350" y="2224088"/>
            <a:ext cx="1524000" cy="1095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kumimoji="0" lang="zh-CN" altLang="en-US">
                <a:latin typeface="华文新魏" pitchFamily="2" charset="-122"/>
                <a:ea typeface="华文新魏" pitchFamily="2" charset="-122"/>
              </a:rPr>
              <a:t>读脏数据</a:t>
            </a:r>
            <a:endParaRPr kumimoji="0" lang="en-US" altLang="zh-CN">
              <a:latin typeface="华文新魏" pitchFamily="2" charset="-122"/>
              <a:ea typeface="华文新魏" pitchFamily="2" charset="-122"/>
            </a:endParaRPr>
          </a:p>
          <a:p>
            <a:pPr eaLnBrk="0" hangingPunct="0"/>
            <a:r>
              <a:rPr kumimoji="0" lang="zh-CN" altLang="en-US">
                <a:latin typeface="华文新魏" pitchFamily="2" charset="-122"/>
                <a:ea typeface="华文新魏" pitchFamily="2" charset="-122"/>
              </a:rPr>
              <a:t>不能重复读</a:t>
            </a:r>
            <a:endParaRPr kumimoji="0" lang="en-US" altLang="zh-CN">
              <a:latin typeface="华文新魏" pitchFamily="2" charset="-122"/>
              <a:ea typeface="华文新魏" pitchFamily="2" charset="-122"/>
            </a:endParaRPr>
          </a:p>
          <a:p>
            <a:pPr eaLnBrk="0" hangingPunct="0"/>
            <a:r>
              <a:rPr kumimoji="0" lang="zh-CN" altLang="en-US">
                <a:latin typeface="华文新魏" pitchFamily="2" charset="-122"/>
                <a:ea typeface="华文新魏" pitchFamily="2" charset="-122"/>
              </a:rPr>
              <a:t>幻象</a:t>
            </a:r>
            <a:endParaRPr kumimoji="0" lang="en-US" altLang="zh-CN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69638" name="Rectangle 6"/>
          <p:cNvSpPr>
            <a:spLocks noChangeArrowheads="1"/>
          </p:cNvSpPr>
          <p:nvPr/>
        </p:nvSpPr>
        <p:spPr bwMode="auto">
          <a:xfrm>
            <a:off x="1233488" y="3581400"/>
            <a:ext cx="2201862" cy="350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kumimoji="0" lang="en-US" altLang="zh-CN" sz="2300">
                <a:latin typeface="Comic Sans MS" pitchFamily="66" charset="0"/>
              </a:rPr>
              <a:t>Read committed</a:t>
            </a:r>
          </a:p>
        </p:txBody>
      </p:sp>
      <p:sp>
        <p:nvSpPr>
          <p:cNvPr id="69639" name="Rectangle 8"/>
          <p:cNvSpPr>
            <a:spLocks noChangeArrowheads="1"/>
          </p:cNvSpPr>
          <p:nvPr/>
        </p:nvSpPr>
        <p:spPr bwMode="auto">
          <a:xfrm>
            <a:off x="1216025" y="4495800"/>
            <a:ext cx="2217738" cy="350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kumimoji="0" lang="en-US" altLang="zh-CN" sz="2300">
                <a:latin typeface="Comic Sans MS" pitchFamily="66" charset="0"/>
              </a:rPr>
              <a:t>Repeatable read</a:t>
            </a:r>
          </a:p>
        </p:txBody>
      </p:sp>
      <p:sp>
        <p:nvSpPr>
          <p:cNvPr id="69640" name="Rectangle 10"/>
          <p:cNvSpPr>
            <a:spLocks noChangeArrowheads="1"/>
          </p:cNvSpPr>
          <p:nvPr/>
        </p:nvSpPr>
        <p:spPr bwMode="auto">
          <a:xfrm>
            <a:off x="1195388" y="5029200"/>
            <a:ext cx="1616075" cy="350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kumimoji="0" lang="en-US" altLang="zh-CN" sz="2300">
                <a:latin typeface="Comic Sans MS" pitchFamily="66" charset="0"/>
              </a:rPr>
              <a:t>Serializable</a:t>
            </a:r>
          </a:p>
        </p:txBody>
      </p:sp>
      <p:sp>
        <p:nvSpPr>
          <p:cNvPr id="115723" name="Rectangle 11"/>
          <p:cNvSpPr>
            <a:spLocks noChangeArrowheads="1"/>
          </p:cNvSpPr>
          <p:nvPr/>
        </p:nvSpPr>
        <p:spPr bwMode="auto">
          <a:xfrm>
            <a:off x="4759325" y="5011738"/>
            <a:ext cx="406400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>
              <a:defRPr/>
            </a:pPr>
            <a:r>
              <a:rPr kumimoji="0" lang="zh-CN" altLang="en-US" sz="2300" b="1"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</a:rPr>
              <a:t>  </a:t>
            </a:r>
            <a:r>
              <a:rPr kumimoji="0" lang="en-US" altLang="zh-CN" sz="2300">
                <a:latin typeface="Comic Sans MS" pitchFamily="66" charset="0"/>
              </a:rPr>
              <a:t>--</a:t>
            </a:r>
          </a:p>
        </p:txBody>
      </p:sp>
      <p:sp>
        <p:nvSpPr>
          <p:cNvPr id="69642" name="Line 12"/>
          <p:cNvSpPr>
            <a:spLocks noChangeShapeType="1"/>
          </p:cNvSpPr>
          <p:nvPr/>
        </p:nvSpPr>
        <p:spPr bwMode="auto">
          <a:xfrm>
            <a:off x="4552950" y="1517650"/>
            <a:ext cx="0" cy="388620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69643" name="Group 13"/>
          <p:cNvGrpSpPr>
            <a:grpSpLocks/>
          </p:cNvGrpSpPr>
          <p:nvPr/>
        </p:nvGrpSpPr>
        <p:grpSpPr bwMode="auto">
          <a:xfrm>
            <a:off x="663575" y="2044700"/>
            <a:ext cx="7985125" cy="2878138"/>
            <a:chOff x="432" y="1388"/>
            <a:chExt cx="4656" cy="1813"/>
          </a:xfrm>
        </p:grpSpPr>
        <p:sp>
          <p:nvSpPr>
            <p:cNvPr id="69647" name="Line 14"/>
            <p:cNvSpPr>
              <a:spLocks noChangeShapeType="1"/>
            </p:cNvSpPr>
            <p:nvPr/>
          </p:nvSpPr>
          <p:spPr bwMode="auto">
            <a:xfrm>
              <a:off x="432" y="1388"/>
              <a:ext cx="4656" cy="0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9648" name="Line 15"/>
            <p:cNvSpPr>
              <a:spLocks noChangeShapeType="1"/>
            </p:cNvSpPr>
            <p:nvPr/>
          </p:nvSpPr>
          <p:spPr bwMode="auto">
            <a:xfrm>
              <a:off x="432" y="2269"/>
              <a:ext cx="4656" cy="0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9649" name="Line 16"/>
            <p:cNvSpPr>
              <a:spLocks noChangeShapeType="1"/>
            </p:cNvSpPr>
            <p:nvPr/>
          </p:nvSpPr>
          <p:spPr bwMode="auto">
            <a:xfrm>
              <a:off x="432" y="2821"/>
              <a:ext cx="4656" cy="0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9650" name="Line 17"/>
            <p:cNvSpPr>
              <a:spLocks noChangeShapeType="1"/>
            </p:cNvSpPr>
            <p:nvPr/>
          </p:nvSpPr>
          <p:spPr bwMode="auto">
            <a:xfrm>
              <a:off x="432" y="3201"/>
              <a:ext cx="4656" cy="0"/>
            </a:xfrm>
            <a:prstGeom prst="line">
              <a:avLst/>
            </a:prstGeom>
            <a:noFill/>
            <a:ln w="2540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15730" name="Rectangle 1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事务隔离性级别</a:t>
            </a:r>
            <a:endParaRPr lang="en-US" altLang="zh-CN"/>
          </a:p>
        </p:txBody>
      </p:sp>
      <p:sp>
        <p:nvSpPr>
          <p:cNvPr id="69645" name="Rectangle 19"/>
          <p:cNvSpPr>
            <a:spLocks noChangeArrowheads="1"/>
          </p:cNvSpPr>
          <p:nvPr/>
        </p:nvSpPr>
        <p:spPr bwMode="auto">
          <a:xfrm>
            <a:off x="5003800" y="3490913"/>
            <a:ext cx="1524000" cy="730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kumimoji="0" lang="zh-CN" altLang="en-US">
                <a:latin typeface="华文新魏" pitchFamily="2" charset="-122"/>
                <a:ea typeface="华文新魏" pitchFamily="2" charset="-122"/>
              </a:rPr>
              <a:t>不能重复读</a:t>
            </a:r>
            <a:endParaRPr kumimoji="0" lang="en-US" altLang="zh-CN">
              <a:latin typeface="华文新魏" pitchFamily="2" charset="-122"/>
              <a:ea typeface="华文新魏" pitchFamily="2" charset="-122"/>
            </a:endParaRPr>
          </a:p>
          <a:p>
            <a:pPr eaLnBrk="0" hangingPunct="0"/>
            <a:r>
              <a:rPr kumimoji="0" lang="zh-CN" altLang="en-US">
                <a:latin typeface="华文新魏" pitchFamily="2" charset="-122"/>
                <a:ea typeface="华文新魏" pitchFamily="2" charset="-122"/>
              </a:rPr>
              <a:t>幻象</a:t>
            </a:r>
            <a:endParaRPr kumimoji="0" lang="en-US" altLang="zh-CN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69646" name="Rectangle 20"/>
          <p:cNvSpPr>
            <a:spLocks noChangeArrowheads="1"/>
          </p:cNvSpPr>
          <p:nvPr/>
        </p:nvSpPr>
        <p:spPr bwMode="auto">
          <a:xfrm>
            <a:off x="5003800" y="4365625"/>
            <a:ext cx="609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eaLnBrk="0" hangingPunct="0"/>
            <a:r>
              <a:rPr kumimoji="0" lang="zh-CN" altLang="en-US">
                <a:latin typeface="华文新魏" pitchFamily="2" charset="-122"/>
                <a:ea typeface="华文新魏" pitchFamily="2" charset="-122"/>
              </a:rPr>
              <a:t>幻象</a:t>
            </a:r>
            <a:endParaRPr kumimoji="0" lang="en-US" altLang="zh-CN">
              <a:latin typeface="华文新魏" pitchFamily="2" charset="-122"/>
              <a:ea typeface="华文新魏" pitchFamily="2" charset="-122"/>
            </a:endParaRPr>
          </a:p>
        </p:txBody>
      </p:sp>
    </p:spTree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事务隔离性级别</a:t>
            </a:r>
          </a:p>
        </p:txBody>
      </p:sp>
      <p:sp>
        <p:nvSpPr>
          <p:cNvPr id="156675" name="Rectangle 3"/>
          <p:cNvSpPr>
            <a:spLocks noChangeArrowheads="1"/>
          </p:cNvSpPr>
          <p:nvPr/>
        </p:nvSpPr>
        <p:spPr bwMode="auto">
          <a:xfrm>
            <a:off x="3779838" y="1074738"/>
            <a:ext cx="5113337" cy="2282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SET TRANSACTION ISOLATION LEVEL </a:t>
            </a:r>
            <a:r>
              <a:rPr lang="en-US" altLang="zh-CN">
                <a:solidFill>
                  <a:srgbClr val="800000"/>
                </a:solidFill>
                <a:latin typeface="隶书" pitchFamily="49" charset="-122"/>
                <a:ea typeface="隶书" pitchFamily="49" charset="-122"/>
              </a:rPr>
              <a:t>READ UNCOMMITTED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BEGIN TRAN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SELECT SNAME FROM S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WHERE SNAME = '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王红'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-- </a:t>
            </a:r>
            <a:r>
              <a:rPr lang="zh-CN" altLang="en-US">
                <a:solidFill>
                  <a:srgbClr val="FF66CC"/>
                </a:solidFill>
                <a:latin typeface="隶书" pitchFamily="49" charset="-122"/>
                <a:ea typeface="隶书" pitchFamily="49" charset="-122"/>
              </a:rPr>
              <a:t>只有一个学生名为王红</a:t>
            </a:r>
            <a:endParaRPr lang="en-US" altLang="zh-CN">
              <a:solidFill>
                <a:srgbClr val="FF66CC"/>
              </a:solidFill>
              <a:latin typeface="隶书" pitchFamily="49" charset="-122"/>
              <a:ea typeface="隶书" pitchFamily="49" charset="-122"/>
            </a:endParaRPr>
          </a:p>
        </p:txBody>
      </p:sp>
      <p:sp>
        <p:nvSpPr>
          <p:cNvPr id="156676" name="Rectangle 4"/>
          <p:cNvSpPr>
            <a:spLocks noChangeArrowheads="1"/>
          </p:cNvSpPr>
          <p:nvPr/>
        </p:nvSpPr>
        <p:spPr bwMode="auto">
          <a:xfrm>
            <a:off x="539750" y="3141663"/>
            <a:ext cx="2952750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BEGIN TRAN 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UPDATE S     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SET SNAME = '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王红'</a:t>
            </a:r>
          </a:p>
        </p:txBody>
      </p:sp>
      <p:sp>
        <p:nvSpPr>
          <p:cNvPr id="156677" name="Rectangle 5"/>
          <p:cNvSpPr>
            <a:spLocks noChangeArrowheads="1"/>
          </p:cNvSpPr>
          <p:nvPr/>
        </p:nvSpPr>
        <p:spPr bwMode="auto">
          <a:xfrm>
            <a:off x="3779838" y="4113213"/>
            <a:ext cx="3889375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SELECT SNAME FROM S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WHERE SNAME = </a:t>
            </a:r>
            <a:r>
              <a:rPr lang="en-US" altLang="zh-CN">
                <a:solidFill>
                  <a:schemeClr val="folHlink"/>
                </a:solidFill>
                <a:latin typeface="Times New Roman" pitchFamily="18" charset="0"/>
                <a:ea typeface="隶书" pitchFamily="49" charset="-122"/>
              </a:rPr>
              <a:t>‘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王红</a:t>
            </a:r>
            <a:r>
              <a:rPr lang="zh-CN" altLang="en-US">
                <a:solidFill>
                  <a:schemeClr val="folHlink"/>
                </a:solidFill>
                <a:latin typeface="Times New Roman" pitchFamily="18" charset="0"/>
                <a:ea typeface="隶书" pitchFamily="49" charset="-122"/>
              </a:rPr>
              <a:t>’</a:t>
            </a:r>
            <a:endParaRPr lang="zh-CN" altLang="en-US">
              <a:solidFill>
                <a:schemeClr val="folHlink"/>
              </a:solidFill>
              <a:latin typeface="隶书" pitchFamily="49" charset="-122"/>
              <a:ea typeface="隶书" pitchFamily="49" charset="-122"/>
            </a:endParaRP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-- </a:t>
            </a:r>
            <a:r>
              <a:rPr lang="zh-CN" altLang="en-US">
                <a:solidFill>
                  <a:srgbClr val="FF66CC"/>
                </a:solidFill>
                <a:latin typeface="隶书" pitchFamily="49" charset="-122"/>
                <a:ea typeface="隶书" pitchFamily="49" charset="-122"/>
              </a:rPr>
              <a:t>所有学生姓名均为王红</a:t>
            </a:r>
          </a:p>
        </p:txBody>
      </p:sp>
      <p:sp>
        <p:nvSpPr>
          <p:cNvPr id="156678" name="Rectangle 6"/>
          <p:cNvSpPr>
            <a:spLocks noChangeArrowheads="1"/>
          </p:cNvSpPr>
          <p:nvPr/>
        </p:nvSpPr>
        <p:spPr bwMode="auto">
          <a:xfrm>
            <a:off x="611188" y="5132388"/>
            <a:ext cx="2217737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ROLLBACK TRAN</a:t>
            </a:r>
            <a:endParaRPr lang="zh-CN" altLang="en-US">
              <a:solidFill>
                <a:schemeClr val="folHlink"/>
              </a:solidFill>
              <a:latin typeface="隶书" pitchFamily="49" charset="-122"/>
              <a:ea typeface="隶书" pitchFamily="49" charset="-122"/>
            </a:endParaRPr>
          </a:p>
        </p:txBody>
      </p:sp>
      <p:sp>
        <p:nvSpPr>
          <p:cNvPr id="156679" name="Rectangle 7"/>
          <p:cNvSpPr>
            <a:spLocks noChangeArrowheads="1"/>
          </p:cNvSpPr>
          <p:nvPr/>
        </p:nvSpPr>
        <p:spPr bwMode="auto">
          <a:xfrm>
            <a:off x="3779838" y="5516563"/>
            <a:ext cx="3887787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SELECT SNAME FROM S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WHERE SNAME = </a:t>
            </a:r>
            <a:r>
              <a:rPr lang="en-US" altLang="zh-CN">
                <a:solidFill>
                  <a:schemeClr val="folHlink"/>
                </a:solidFill>
                <a:latin typeface="Times New Roman" pitchFamily="18" charset="0"/>
                <a:ea typeface="隶书" pitchFamily="49" charset="-122"/>
              </a:rPr>
              <a:t>‘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王红</a:t>
            </a:r>
            <a:r>
              <a:rPr lang="zh-CN" altLang="en-US">
                <a:solidFill>
                  <a:schemeClr val="folHlink"/>
                </a:solidFill>
                <a:latin typeface="Times New Roman" pitchFamily="18" charset="0"/>
                <a:ea typeface="隶书" pitchFamily="49" charset="-122"/>
              </a:rPr>
              <a:t>’</a:t>
            </a:r>
            <a:endParaRPr lang="zh-CN" altLang="en-US">
              <a:solidFill>
                <a:schemeClr val="folHlink"/>
              </a:solidFill>
              <a:latin typeface="隶书" pitchFamily="49" charset="-122"/>
              <a:ea typeface="隶书" pitchFamily="49" charset="-122"/>
            </a:endParaRP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--</a:t>
            </a:r>
            <a:r>
              <a:rPr lang="zh-CN" altLang="en-US">
                <a:solidFill>
                  <a:srgbClr val="FF66CC"/>
                </a:solidFill>
                <a:latin typeface="隶书" pitchFamily="49" charset="-122"/>
                <a:ea typeface="隶书" pitchFamily="49" charset="-122"/>
              </a:rPr>
              <a:t>只有一个学生名为王红</a:t>
            </a:r>
          </a:p>
        </p:txBody>
      </p:sp>
      <p:sp>
        <p:nvSpPr>
          <p:cNvPr id="70664" name="Line 8"/>
          <p:cNvSpPr>
            <a:spLocks noChangeShapeType="1"/>
          </p:cNvSpPr>
          <p:nvPr/>
        </p:nvSpPr>
        <p:spPr bwMode="auto">
          <a:xfrm>
            <a:off x="3635375" y="1125538"/>
            <a:ext cx="0" cy="5543550"/>
          </a:xfrm>
          <a:prstGeom prst="line">
            <a:avLst/>
          </a:prstGeom>
          <a:noFill/>
          <a:ln w="38100">
            <a:solidFill>
              <a:srgbClr val="800080"/>
            </a:solidFill>
            <a:miter lim="800000"/>
            <a:headEnd/>
            <a:tailEnd type="triangle" w="med" len="med"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0194709-49A8-3729-66B1-67F0B2B18043}"/>
              </a:ext>
            </a:extLst>
          </p:cNvPr>
          <p:cNvSpPr txBox="1"/>
          <p:nvPr/>
        </p:nvSpPr>
        <p:spPr>
          <a:xfrm>
            <a:off x="142683" y="1302716"/>
            <a:ext cx="3420461" cy="1569660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Times New Roman" pitchFamily="18" charset="0"/>
              </a:rPr>
              <a:t>注意：</a:t>
            </a:r>
            <a:endParaRPr lang="en-US" altLang="zh-CN" dirty="0">
              <a:solidFill>
                <a:srgbClr val="FF0000"/>
              </a:solidFill>
              <a:latin typeface="Times New Roman" pitchFamily="18" charset="0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Times New Roman" pitchFamily="18" charset="0"/>
              </a:rPr>
              <a:t>从上到下对应时间轴</a:t>
            </a:r>
            <a:endParaRPr lang="en-US" altLang="zh-CN" dirty="0">
              <a:solidFill>
                <a:srgbClr val="FF0000"/>
              </a:solidFill>
              <a:latin typeface="Times New Roman" pitchFamily="18" charset="0"/>
            </a:endParaRPr>
          </a:p>
          <a:p>
            <a:r>
              <a:rPr lang="zh-CN" altLang="en-US" dirty="0">
                <a:solidFill>
                  <a:srgbClr val="FF0000"/>
                </a:solidFill>
              </a:rPr>
              <a:t>左右两侧对应不同事务，全局顺序对应调度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156675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15667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15667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15667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15667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675" grpId="0"/>
      <p:bldP spid="156676" grpId="0"/>
      <p:bldP spid="156677" grpId="0"/>
      <p:bldP spid="156678" grpId="0"/>
      <p:bldP spid="15667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事务隔离性级别</a:t>
            </a:r>
          </a:p>
        </p:txBody>
      </p:sp>
      <p:sp>
        <p:nvSpPr>
          <p:cNvPr id="158723" name="Rectangle 3"/>
          <p:cNvSpPr>
            <a:spLocks noChangeArrowheads="1"/>
          </p:cNvSpPr>
          <p:nvPr/>
        </p:nvSpPr>
        <p:spPr bwMode="auto">
          <a:xfrm>
            <a:off x="3779838" y="1074738"/>
            <a:ext cx="5113337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SET TRANSACTION ISOLATION LEVEL </a:t>
            </a:r>
            <a:r>
              <a:rPr lang="en-US" altLang="zh-CN">
                <a:solidFill>
                  <a:srgbClr val="800000"/>
                </a:solidFill>
                <a:latin typeface="隶书" pitchFamily="49" charset="-122"/>
                <a:ea typeface="隶书" pitchFamily="49" charset="-122"/>
              </a:rPr>
              <a:t>READ COMMITTED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BEGIN TRAN </a:t>
            </a:r>
          </a:p>
        </p:txBody>
      </p:sp>
      <p:sp>
        <p:nvSpPr>
          <p:cNvPr id="158724" name="Rectangle 4"/>
          <p:cNvSpPr>
            <a:spLocks noChangeArrowheads="1"/>
          </p:cNvSpPr>
          <p:nvPr/>
        </p:nvSpPr>
        <p:spPr bwMode="auto">
          <a:xfrm>
            <a:off x="539750" y="2420938"/>
            <a:ext cx="2952750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BEGIN TRAN 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UPDATE S     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SET SNAME = '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王红'</a:t>
            </a:r>
          </a:p>
        </p:txBody>
      </p:sp>
      <p:sp>
        <p:nvSpPr>
          <p:cNvPr id="158725" name="Rectangle 5"/>
          <p:cNvSpPr>
            <a:spLocks noChangeArrowheads="1"/>
          </p:cNvSpPr>
          <p:nvPr/>
        </p:nvSpPr>
        <p:spPr bwMode="auto">
          <a:xfrm>
            <a:off x="3779838" y="3716338"/>
            <a:ext cx="3889375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SELECT SNAME FROM S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WHERE SNAME = </a:t>
            </a:r>
            <a:r>
              <a:rPr lang="en-US" altLang="zh-CN">
                <a:solidFill>
                  <a:schemeClr val="folHlink"/>
                </a:solidFill>
                <a:latin typeface="Times New Roman" pitchFamily="18" charset="0"/>
                <a:ea typeface="隶书" pitchFamily="49" charset="-122"/>
              </a:rPr>
              <a:t>‘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王红</a:t>
            </a:r>
            <a:r>
              <a:rPr lang="zh-CN" altLang="en-US">
                <a:solidFill>
                  <a:schemeClr val="folHlink"/>
                </a:solidFill>
                <a:latin typeface="Times New Roman" pitchFamily="18" charset="0"/>
                <a:ea typeface="隶书" pitchFamily="49" charset="-122"/>
              </a:rPr>
              <a:t>’</a:t>
            </a:r>
            <a:endParaRPr lang="zh-CN" altLang="en-US">
              <a:solidFill>
                <a:schemeClr val="folHlink"/>
              </a:solidFill>
              <a:latin typeface="隶书" pitchFamily="49" charset="-122"/>
              <a:ea typeface="隶书" pitchFamily="49" charset="-122"/>
            </a:endParaRP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--</a:t>
            </a:r>
            <a:r>
              <a:rPr lang="zh-CN" altLang="en-US">
                <a:solidFill>
                  <a:srgbClr val="FF66CC"/>
                </a:solidFill>
                <a:latin typeface="隶书" pitchFamily="49" charset="-122"/>
                <a:ea typeface="隶书" pitchFamily="49" charset="-122"/>
              </a:rPr>
              <a:t>阻塞，</a:t>
            </a:r>
            <a:r>
              <a:rPr lang="zh-CN" altLang="en-US">
                <a:solidFill>
                  <a:srgbClr val="FF66CC"/>
                </a:solidFill>
                <a:latin typeface="Times New Roman" pitchFamily="18" charset="0"/>
                <a:ea typeface="隶书" pitchFamily="49" charset="-122"/>
              </a:rPr>
              <a:t>“</a:t>
            </a:r>
            <a:r>
              <a:rPr lang="zh-CN" altLang="en-US">
                <a:solidFill>
                  <a:srgbClr val="FF66CC"/>
                </a:solidFill>
                <a:latin typeface="隶书" pitchFamily="49" charset="-122"/>
                <a:ea typeface="隶书" pitchFamily="49" charset="-122"/>
              </a:rPr>
              <a:t>正在执行批查询</a:t>
            </a:r>
            <a:r>
              <a:rPr lang="zh-CN" altLang="en-US">
                <a:solidFill>
                  <a:srgbClr val="FF66CC"/>
                </a:solidFill>
                <a:latin typeface="Times New Roman" pitchFamily="18" charset="0"/>
                <a:ea typeface="隶书" pitchFamily="49" charset="-122"/>
              </a:rPr>
              <a:t>”</a:t>
            </a:r>
            <a:endParaRPr lang="zh-CN" altLang="en-US">
              <a:solidFill>
                <a:srgbClr val="FF66CC"/>
              </a:solidFill>
              <a:latin typeface="隶书" pitchFamily="49" charset="-122"/>
              <a:ea typeface="隶书" pitchFamily="49" charset="-122"/>
            </a:endParaRPr>
          </a:p>
        </p:txBody>
      </p:sp>
      <p:sp>
        <p:nvSpPr>
          <p:cNvPr id="158726" name="Rectangle 6"/>
          <p:cNvSpPr>
            <a:spLocks noChangeArrowheads="1"/>
          </p:cNvSpPr>
          <p:nvPr/>
        </p:nvSpPr>
        <p:spPr bwMode="auto">
          <a:xfrm>
            <a:off x="611188" y="4941888"/>
            <a:ext cx="2217737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COMMIT TRAN</a:t>
            </a:r>
            <a:endParaRPr lang="zh-CN" altLang="en-US">
              <a:solidFill>
                <a:schemeClr val="folHlink"/>
              </a:solidFill>
              <a:latin typeface="隶书" pitchFamily="49" charset="-122"/>
              <a:ea typeface="隶书" pitchFamily="49" charset="-122"/>
            </a:endParaRPr>
          </a:p>
        </p:txBody>
      </p:sp>
      <p:sp>
        <p:nvSpPr>
          <p:cNvPr id="158727" name="Rectangle 7"/>
          <p:cNvSpPr>
            <a:spLocks noChangeArrowheads="1"/>
          </p:cNvSpPr>
          <p:nvPr/>
        </p:nvSpPr>
        <p:spPr bwMode="auto">
          <a:xfrm>
            <a:off x="3779838" y="5516563"/>
            <a:ext cx="3887787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--</a:t>
            </a:r>
            <a:r>
              <a:rPr lang="zh-CN" altLang="en-US">
                <a:solidFill>
                  <a:srgbClr val="FF66CC"/>
                </a:solidFill>
                <a:latin typeface="隶书" pitchFamily="49" charset="-122"/>
                <a:ea typeface="隶书" pitchFamily="49" charset="-122"/>
              </a:rPr>
              <a:t>所有学生姓名均为王红</a:t>
            </a:r>
          </a:p>
        </p:txBody>
      </p:sp>
      <p:sp>
        <p:nvSpPr>
          <p:cNvPr id="71688" name="Line 8"/>
          <p:cNvSpPr>
            <a:spLocks noChangeShapeType="1"/>
          </p:cNvSpPr>
          <p:nvPr/>
        </p:nvSpPr>
        <p:spPr bwMode="auto">
          <a:xfrm>
            <a:off x="3635375" y="1125538"/>
            <a:ext cx="0" cy="5543550"/>
          </a:xfrm>
          <a:prstGeom prst="line">
            <a:avLst/>
          </a:prstGeom>
          <a:noFill/>
          <a:ln w="38100">
            <a:solidFill>
              <a:srgbClr val="800080"/>
            </a:solidFill>
            <a:miter lim="800000"/>
            <a:headEnd/>
            <a:tailEnd type="triangle" w="med" len="med"/>
          </a:ln>
        </p:spPr>
        <p:txBody>
          <a:bodyPr wrap="none"/>
          <a:lstStyle/>
          <a:p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158723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158724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158725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15872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15872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723" grpId="0"/>
      <p:bldP spid="158724" grpId="0"/>
      <p:bldP spid="158725" grpId="0"/>
      <p:bldP spid="158726" grpId="0"/>
      <p:bldP spid="15872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事务隔离性级别</a:t>
            </a:r>
          </a:p>
        </p:txBody>
      </p:sp>
      <p:sp>
        <p:nvSpPr>
          <p:cNvPr id="157699" name="Rectangle 3"/>
          <p:cNvSpPr>
            <a:spLocks noChangeArrowheads="1"/>
          </p:cNvSpPr>
          <p:nvPr/>
        </p:nvSpPr>
        <p:spPr bwMode="auto">
          <a:xfrm>
            <a:off x="3849688" y="1074738"/>
            <a:ext cx="4970462" cy="2282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SET TRANSACTION ISOLATION LEVEL </a:t>
            </a:r>
            <a:r>
              <a:rPr lang="en-US" altLang="zh-CN">
                <a:solidFill>
                  <a:srgbClr val="800000"/>
                </a:solidFill>
                <a:latin typeface="隶书" pitchFamily="49" charset="-122"/>
                <a:ea typeface="隶书" pitchFamily="49" charset="-122"/>
              </a:rPr>
              <a:t>READ COMMITTED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BEGIN TRAN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SELECT SNAME FROM S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WHERE SNAME = '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王红'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-- </a:t>
            </a:r>
            <a:r>
              <a:rPr lang="zh-CN" altLang="en-US">
                <a:solidFill>
                  <a:srgbClr val="FF66CC"/>
                </a:solidFill>
                <a:latin typeface="隶书" pitchFamily="49" charset="-122"/>
                <a:ea typeface="隶书" pitchFamily="49" charset="-122"/>
              </a:rPr>
              <a:t>只有一个学生名为王红</a:t>
            </a:r>
            <a:endParaRPr lang="en-US" altLang="zh-CN">
              <a:solidFill>
                <a:srgbClr val="FF66CC"/>
              </a:solidFill>
              <a:latin typeface="隶书" pitchFamily="49" charset="-122"/>
              <a:ea typeface="隶书" pitchFamily="49" charset="-122"/>
            </a:endParaRPr>
          </a:p>
        </p:txBody>
      </p:sp>
      <p:sp>
        <p:nvSpPr>
          <p:cNvPr id="157700" name="Rectangle 4"/>
          <p:cNvSpPr>
            <a:spLocks noChangeArrowheads="1"/>
          </p:cNvSpPr>
          <p:nvPr/>
        </p:nvSpPr>
        <p:spPr bwMode="auto">
          <a:xfrm>
            <a:off x="468313" y="3532188"/>
            <a:ext cx="3024187" cy="1552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BEGIN TRAN 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UPDATE S     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SET SNAME = </a:t>
            </a:r>
            <a:r>
              <a:rPr lang="en-US" altLang="zh-CN">
                <a:solidFill>
                  <a:schemeClr val="folHlink"/>
                </a:solidFill>
                <a:latin typeface="Times New Roman" pitchFamily="18" charset="0"/>
                <a:ea typeface="隶书" pitchFamily="49" charset="-122"/>
              </a:rPr>
              <a:t>‘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王红</a:t>
            </a:r>
            <a:r>
              <a:rPr lang="zh-CN" altLang="en-US">
                <a:solidFill>
                  <a:schemeClr val="folHlink"/>
                </a:solidFill>
                <a:latin typeface="Times New Roman" pitchFamily="18" charset="0"/>
                <a:ea typeface="隶书" pitchFamily="49" charset="-122"/>
              </a:rPr>
              <a:t>’</a:t>
            </a:r>
            <a:endParaRPr lang="zh-CN" altLang="en-US">
              <a:solidFill>
                <a:schemeClr val="folHlink"/>
              </a:solidFill>
              <a:latin typeface="隶书" pitchFamily="49" charset="-122"/>
              <a:ea typeface="隶书" pitchFamily="49" charset="-122"/>
            </a:endParaRP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COMMIT TRAN</a:t>
            </a:r>
            <a:endParaRPr lang="zh-CN" altLang="en-US">
              <a:solidFill>
                <a:schemeClr val="folHlink"/>
              </a:solidFill>
              <a:latin typeface="隶书" pitchFamily="49" charset="-122"/>
              <a:ea typeface="隶书" pitchFamily="49" charset="-122"/>
            </a:endParaRPr>
          </a:p>
        </p:txBody>
      </p:sp>
      <p:sp>
        <p:nvSpPr>
          <p:cNvPr id="157703" name="Rectangle 7"/>
          <p:cNvSpPr>
            <a:spLocks noChangeArrowheads="1"/>
          </p:cNvSpPr>
          <p:nvPr/>
        </p:nvSpPr>
        <p:spPr bwMode="auto">
          <a:xfrm>
            <a:off x="3849688" y="5157788"/>
            <a:ext cx="3887787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SELECT SNAME FROM S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WHERE SNAME = </a:t>
            </a:r>
            <a:r>
              <a:rPr lang="en-US" altLang="zh-CN">
                <a:solidFill>
                  <a:schemeClr val="folHlink"/>
                </a:solidFill>
                <a:latin typeface="Times New Roman" pitchFamily="18" charset="0"/>
                <a:ea typeface="隶书" pitchFamily="49" charset="-122"/>
              </a:rPr>
              <a:t>‘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王红</a:t>
            </a:r>
            <a:r>
              <a:rPr lang="zh-CN" altLang="en-US">
                <a:solidFill>
                  <a:schemeClr val="folHlink"/>
                </a:solidFill>
                <a:latin typeface="Times New Roman" pitchFamily="18" charset="0"/>
                <a:ea typeface="隶书" pitchFamily="49" charset="-122"/>
              </a:rPr>
              <a:t>’</a:t>
            </a:r>
            <a:endParaRPr lang="zh-CN" altLang="en-US">
              <a:solidFill>
                <a:schemeClr val="folHlink"/>
              </a:solidFill>
              <a:latin typeface="隶书" pitchFamily="49" charset="-122"/>
              <a:ea typeface="隶书" pitchFamily="49" charset="-122"/>
            </a:endParaRP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--</a:t>
            </a:r>
            <a:r>
              <a:rPr lang="zh-CN" altLang="en-US">
                <a:solidFill>
                  <a:srgbClr val="FF66CC"/>
                </a:solidFill>
                <a:latin typeface="隶书" pitchFamily="49" charset="-122"/>
                <a:ea typeface="隶书" pitchFamily="49" charset="-122"/>
              </a:rPr>
              <a:t>所有学生姓名均为王红</a:t>
            </a:r>
          </a:p>
        </p:txBody>
      </p:sp>
      <p:sp>
        <p:nvSpPr>
          <p:cNvPr id="72710" name="Line 8"/>
          <p:cNvSpPr>
            <a:spLocks noChangeShapeType="1"/>
          </p:cNvSpPr>
          <p:nvPr/>
        </p:nvSpPr>
        <p:spPr bwMode="auto">
          <a:xfrm>
            <a:off x="3705225" y="1125538"/>
            <a:ext cx="0" cy="5543550"/>
          </a:xfrm>
          <a:prstGeom prst="line">
            <a:avLst/>
          </a:prstGeom>
          <a:noFill/>
          <a:ln w="38100">
            <a:solidFill>
              <a:srgbClr val="800080"/>
            </a:solidFill>
            <a:miter lim="800000"/>
            <a:headEnd/>
            <a:tailEnd type="triangle" w="med" len="med"/>
          </a:ln>
        </p:spPr>
        <p:txBody>
          <a:bodyPr wrap="none"/>
          <a:lstStyle/>
          <a:p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15769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157700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157703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699" grpId="0"/>
      <p:bldP spid="157700" grpId="0"/>
      <p:bldP spid="15770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事务隔离性级别</a:t>
            </a:r>
          </a:p>
        </p:txBody>
      </p:sp>
      <p:sp>
        <p:nvSpPr>
          <p:cNvPr id="159747" name="Rectangle 3"/>
          <p:cNvSpPr>
            <a:spLocks noChangeArrowheads="1"/>
          </p:cNvSpPr>
          <p:nvPr/>
        </p:nvSpPr>
        <p:spPr bwMode="auto">
          <a:xfrm>
            <a:off x="3779838" y="1074738"/>
            <a:ext cx="5113337" cy="2282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SET TRANSACTION ISOLATION LEVEL </a:t>
            </a:r>
            <a:r>
              <a:rPr lang="en-US" altLang="zh-CN">
                <a:solidFill>
                  <a:srgbClr val="800000"/>
                </a:solidFill>
                <a:latin typeface="隶书" pitchFamily="49" charset="-122"/>
                <a:ea typeface="隶书" pitchFamily="49" charset="-122"/>
              </a:rPr>
              <a:t>REPEATABLE READ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BEGIN TRAN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SELECT SNAME FROM S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WHERE SNAME = '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王</a:t>
            </a:r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%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'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-- </a:t>
            </a:r>
            <a:r>
              <a:rPr lang="zh-CN" altLang="en-US">
                <a:solidFill>
                  <a:srgbClr val="FF66CC"/>
                </a:solidFill>
                <a:latin typeface="隶书" pitchFamily="49" charset="-122"/>
                <a:ea typeface="隶书" pitchFamily="49" charset="-122"/>
              </a:rPr>
              <a:t>只有一个学生名为王红</a:t>
            </a:r>
            <a:endParaRPr lang="en-US" altLang="zh-CN">
              <a:solidFill>
                <a:srgbClr val="FF66CC"/>
              </a:solidFill>
              <a:latin typeface="隶书" pitchFamily="49" charset="-122"/>
              <a:ea typeface="隶书" pitchFamily="49" charset="-122"/>
            </a:endParaRPr>
          </a:p>
        </p:txBody>
      </p:sp>
      <p:sp>
        <p:nvSpPr>
          <p:cNvPr id="159748" name="Rectangle 4"/>
          <p:cNvSpPr>
            <a:spLocks noChangeArrowheads="1"/>
          </p:cNvSpPr>
          <p:nvPr/>
        </p:nvSpPr>
        <p:spPr bwMode="auto">
          <a:xfrm>
            <a:off x="539750" y="3532188"/>
            <a:ext cx="2952750" cy="1552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BEGIN TRAN 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UPDATE S     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SET SNAME = </a:t>
            </a:r>
            <a:r>
              <a:rPr lang="en-US" altLang="zh-CN">
                <a:solidFill>
                  <a:schemeClr val="folHlink"/>
                </a:solidFill>
                <a:latin typeface="Times New Roman" pitchFamily="18" charset="0"/>
                <a:ea typeface="隶书" pitchFamily="49" charset="-122"/>
              </a:rPr>
              <a:t>‘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王红</a:t>
            </a:r>
            <a:r>
              <a:rPr lang="zh-CN" altLang="en-US">
                <a:solidFill>
                  <a:schemeClr val="folHlink"/>
                </a:solidFill>
                <a:latin typeface="Times New Roman" pitchFamily="18" charset="0"/>
                <a:ea typeface="隶书" pitchFamily="49" charset="-122"/>
              </a:rPr>
              <a:t>’</a:t>
            </a:r>
            <a:endParaRPr lang="zh-CN" altLang="en-US">
              <a:solidFill>
                <a:schemeClr val="folHlink"/>
              </a:solidFill>
              <a:latin typeface="隶书" pitchFamily="49" charset="-122"/>
              <a:ea typeface="隶书" pitchFamily="49" charset="-122"/>
            </a:endParaRP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--</a:t>
            </a:r>
            <a:r>
              <a:rPr lang="zh-CN" altLang="en-US">
                <a:solidFill>
                  <a:srgbClr val="FF66CC"/>
                </a:solidFill>
                <a:latin typeface="隶书" pitchFamily="49" charset="-122"/>
                <a:ea typeface="隶书" pitchFamily="49" charset="-122"/>
              </a:rPr>
              <a:t>阻塞</a:t>
            </a:r>
          </a:p>
        </p:txBody>
      </p:sp>
      <p:sp>
        <p:nvSpPr>
          <p:cNvPr id="159749" name="Rectangle 5"/>
          <p:cNvSpPr>
            <a:spLocks noChangeArrowheads="1"/>
          </p:cNvSpPr>
          <p:nvPr/>
        </p:nvSpPr>
        <p:spPr bwMode="auto">
          <a:xfrm>
            <a:off x="3779838" y="5194300"/>
            <a:ext cx="3887787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SELECT SNAME FROM S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WHERE SNAME = </a:t>
            </a:r>
            <a:r>
              <a:rPr lang="en-US" altLang="zh-CN">
                <a:solidFill>
                  <a:schemeClr val="folHlink"/>
                </a:solidFill>
                <a:latin typeface="Times New Roman" pitchFamily="18" charset="0"/>
                <a:ea typeface="隶书" pitchFamily="49" charset="-122"/>
              </a:rPr>
              <a:t>‘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王红</a:t>
            </a:r>
            <a:r>
              <a:rPr lang="zh-CN" altLang="en-US">
                <a:solidFill>
                  <a:schemeClr val="folHlink"/>
                </a:solidFill>
                <a:latin typeface="Times New Roman" pitchFamily="18" charset="0"/>
                <a:ea typeface="隶书" pitchFamily="49" charset="-122"/>
              </a:rPr>
              <a:t>’</a:t>
            </a:r>
            <a:endParaRPr lang="zh-CN" altLang="en-US">
              <a:solidFill>
                <a:schemeClr val="folHlink"/>
              </a:solidFill>
              <a:latin typeface="隶书" pitchFamily="49" charset="-122"/>
              <a:ea typeface="隶书" pitchFamily="49" charset="-122"/>
            </a:endParaRP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--</a:t>
            </a:r>
            <a:r>
              <a:rPr lang="zh-CN" altLang="en-US">
                <a:solidFill>
                  <a:srgbClr val="FF66CC"/>
                </a:solidFill>
                <a:latin typeface="隶书" pitchFamily="49" charset="-122"/>
                <a:ea typeface="隶书" pitchFamily="49" charset="-122"/>
              </a:rPr>
              <a:t>只有一个学生名为王红</a:t>
            </a:r>
            <a:endParaRPr lang="en-US" altLang="zh-CN">
              <a:solidFill>
                <a:srgbClr val="FF66CC"/>
              </a:solidFill>
              <a:latin typeface="隶书" pitchFamily="49" charset="-122"/>
              <a:ea typeface="隶书" pitchFamily="49" charset="-122"/>
            </a:endParaRPr>
          </a:p>
        </p:txBody>
      </p:sp>
      <p:sp>
        <p:nvSpPr>
          <p:cNvPr id="73734" name="Line 6"/>
          <p:cNvSpPr>
            <a:spLocks noChangeShapeType="1"/>
          </p:cNvSpPr>
          <p:nvPr/>
        </p:nvSpPr>
        <p:spPr bwMode="auto">
          <a:xfrm>
            <a:off x="3635375" y="1125538"/>
            <a:ext cx="0" cy="5543550"/>
          </a:xfrm>
          <a:prstGeom prst="line">
            <a:avLst/>
          </a:prstGeom>
          <a:noFill/>
          <a:ln w="38100">
            <a:solidFill>
              <a:srgbClr val="800080"/>
            </a:solidFill>
            <a:miter lim="800000"/>
            <a:headEnd/>
            <a:tailEnd type="triangle" w="med" len="med"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D0A34D0-BF1C-6C6C-4100-6A4FC12200F6}"/>
              </a:ext>
            </a:extLst>
          </p:cNvPr>
          <p:cNvSpPr txBox="1"/>
          <p:nvPr/>
        </p:nvSpPr>
        <p:spPr>
          <a:xfrm>
            <a:off x="142683" y="1916832"/>
            <a:ext cx="3420461" cy="1200329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Times New Roman" pitchFamily="18" charset="0"/>
              </a:rPr>
              <a:t>可重复读 级别不允许脏读出现，不让两次读之间存在更新操作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15974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15974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15974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747" grpId="0"/>
      <p:bldP spid="159748" grpId="0"/>
      <p:bldP spid="159749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事务隔离性级别</a:t>
            </a:r>
          </a:p>
        </p:txBody>
      </p:sp>
      <p:sp>
        <p:nvSpPr>
          <p:cNvPr id="160771" name="Rectangle 3"/>
          <p:cNvSpPr>
            <a:spLocks noChangeArrowheads="1"/>
          </p:cNvSpPr>
          <p:nvPr/>
        </p:nvSpPr>
        <p:spPr bwMode="auto">
          <a:xfrm>
            <a:off x="3995738" y="1074738"/>
            <a:ext cx="4968875" cy="2282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SET TRANSACTION ISOLATION LEVEL </a:t>
            </a:r>
            <a:r>
              <a:rPr lang="en-US" altLang="zh-CN">
                <a:solidFill>
                  <a:srgbClr val="800000"/>
                </a:solidFill>
                <a:latin typeface="隶书" pitchFamily="49" charset="-122"/>
                <a:ea typeface="隶书" pitchFamily="49" charset="-122"/>
              </a:rPr>
              <a:t>REPEATABLE READ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BEGIN TRAN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SELECT SNAME FROM S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WHERE SNAME = '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王</a:t>
            </a:r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%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'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-- </a:t>
            </a:r>
            <a:r>
              <a:rPr lang="zh-CN" altLang="en-US">
                <a:solidFill>
                  <a:srgbClr val="FF66CC"/>
                </a:solidFill>
                <a:latin typeface="隶书" pitchFamily="49" charset="-122"/>
                <a:ea typeface="隶书" pitchFamily="49" charset="-122"/>
              </a:rPr>
              <a:t>只有一个学生，名为王红</a:t>
            </a:r>
            <a:endParaRPr lang="en-US" altLang="zh-CN">
              <a:solidFill>
                <a:srgbClr val="FF66CC"/>
              </a:solidFill>
              <a:latin typeface="隶书" pitchFamily="49" charset="-122"/>
              <a:ea typeface="隶书" pitchFamily="49" charset="-122"/>
            </a:endParaRPr>
          </a:p>
        </p:txBody>
      </p:sp>
      <p:sp>
        <p:nvSpPr>
          <p:cNvPr id="160772" name="Rectangle 4"/>
          <p:cNvSpPr>
            <a:spLocks noChangeArrowheads="1"/>
          </p:cNvSpPr>
          <p:nvPr/>
        </p:nvSpPr>
        <p:spPr bwMode="auto">
          <a:xfrm>
            <a:off x="250825" y="3614738"/>
            <a:ext cx="3492500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INSERT INTO S VALUES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('s08', '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王明</a:t>
            </a:r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', 23, 1)</a:t>
            </a:r>
          </a:p>
        </p:txBody>
      </p:sp>
      <p:sp>
        <p:nvSpPr>
          <p:cNvPr id="160773" name="Rectangle 5"/>
          <p:cNvSpPr>
            <a:spLocks noChangeArrowheads="1"/>
          </p:cNvSpPr>
          <p:nvPr/>
        </p:nvSpPr>
        <p:spPr bwMode="auto">
          <a:xfrm>
            <a:off x="3995738" y="5194300"/>
            <a:ext cx="4608512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SELECT SNAME FROM S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WHERE SNAME = '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王</a:t>
            </a:r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%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'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--</a:t>
            </a:r>
            <a:r>
              <a:rPr lang="zh-CN" altLang="en-US">
                <a:solidFill>
                  <a:srgbClr val="FF66CC"/>
                </a:solidFill>
                <a:latin typeface="隶书" pitchFamily="49" charset="-122"/>
                <a:ea typeface="隶书" pitchFamily="49" charset="-122"/>
              </a:rPr>
              <a:t>有两个学生，名为王红和王明</a:t>
            </a:r>
            <a:endParaRPr lang="en-US" altLang="zh-CN">
              <a:solidFill>
                <a:srgbClr val="FF66CC"/>
              </a:solidFill>
              <a:latin typeface="隶书" pitchFamily="49" charset="-122"/>
              <a:ea typeface="隶书" pitchFamily="49" charset="-122"/>
            </a:endParaRPr>
          </a:p>
        </p:txBody>
      </p:sp>
      <p:sp>
        <p:nvSpPr>
          <p:cNvPr id="74758" name="Line 6"/>
          <p:cNvSpPr>
            <a:spLocks noChangeShapeType="1"/>
          </p:cNvSpPr>
          <p:nvPr/>
        </p:nvSpPr>
        <p:spPr bwMode="auto">
          <a:xfrm>
            <a:off x="3851275" y="1125538"/>
            <a:ext cx="0" cy="5543550"/>
          </a:xfrm>
          <a:prstGeom prst="line">
            <a:avLst/>
          </a:prstGeom>
          <a:noFill/>
          <a:ln w="38100">
            <a:solidFill>
              <a:srgbClr val="800080"/>
            </a:solidFill>
            <a:miter lim="800000"/>
            <a:headEnd/>
            <a:tailEnd type="triangle" w="med" len="med"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4D1F6F6-04CE-EA0A-94A9-9293841C599A}"/>
              </a:ext>
            </a:extLst>
          </p:cNvPr>
          <p:cNvSpPr txBox="1"/>
          <p:nvPr/>
        </p:nvSpPr>
        <p:spPr>
          <a:xfrm>
            <a:off x="142683" y="1916832"/>
            <a:ext cx="3420461" cy="1200329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Times New Roman" pitchFamily="18" charset="0"/>
              </a:rPr>
              <a:t>可重复读 级别可能有幻读出现，两次读之间可能有插入</a:t>
            </a:r>
            <a:r>
              <a:rPr lang="en-US" altLang="zh-CN" dirty="0">
                <a:solidFill>
                  <a:srgbClr val="FF0000"/>
                </a:solidFill>
                <a:latin typeface="Times New Roman" pitchFamily="18" charset="0"/>
              </a:rPr>
              <a:t>/</a:t>
            </a:r>
            <a:r>
              <a:rPr lang="zh-CN" altLang="en-US" dirty="0">
                <a:solidFill>
                  <a:srgbClr val="FF0000"/>
                </a:solidFill>
                <a:latin typeface="Times New Roman" pitchFamily="18" charset="0"/>
              </a:rPr>
              <a:t>删除操作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160771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160772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160773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0771" grpId="0"/>
      <p:bldP spid="160772" grpId="0"/>
      <p:bldP spid="160773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事务隔离性级别</a:t>
            </a:r>
          </a:p>
        </p:txBody>
      </p:sp>
      <p:sp>
        <p:nvSpPr>
          <p:cNvPr id="161795" name="Rectangle 3"/>
          <p:cNvSpPr>
            <a:spLocks noChangeArrowheads="1"/>
          </p:cNvSpPr>
          <p:nvPr/>
        </p:nvSpPr>
        <p:spPr bwMode="auto">
          <a:xfrm>
            <a:off x="3995738" y="1074738"/>
            <a:ext cx="4968875" cy="2282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SET TRANSACTION ISOLATION LEVEL </a:t>
            </a:r>
            <a:r>
              <a:rPr lang="en-US" altLang="zh-CN">
                <a:solidFill>
                  <a:srgbClr val="800000"/>
                </a:solidFill>
                <a:latin typeface="隶书" pitchFamily="49" charset="-122"/>
                <a:ea typeface="隶书" pitchFamily="49" charset="-122"/>
              </a:rPr>
              <a:t>SERIALIZABLE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BEGIN TRAN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SELECT SNAME FROM S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WHERE SNAME = '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王</a:t>
            </a:r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%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'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-- </a:t>
            </a:r>
            <a:r>
              <a:rPr lang="zh-CN" altLang="en-US">
                <a:solidFill>
                  <a:srgbClr val="FF66CC"/>
                </a:solidFill>
                <a:latin typeface="隶书" pitchFamily="49" charset="-122"/>
                <a:ea typeface="隶书" pitchFamily="49" charset="-122"/>
              </a:rPr>
              <a:t>只有一个学生，名为王红</a:t>
            </a:r>
            <a:endParaRPr lang="en-US" altLang="zh-CN">
              <a:solidFill>
                <a:srgbClr val="FF66CC"/>
              </a:solidFill>
              <a:latin typeface="隶书" pitchFamily="49" charset="-122"/>
              <a:ea typeface="隶书" pitchFamily="49" charset="-122"/>
            </a:endParaRPr>
          </a:p>
        </p:txBody>
      </p:sp>
      <p:sp>
        <p:nvSpPr>
          <p:cNvPr id="161796" name="Rectangle 4"/>
          <p:cNvSpPr>
            <a:spLocks noChangeArrowheads="1"/>
          </p:cNvSpPr>
          <p:nvPr/>
        </p:nvSpPr>
        <p:spPr bwMode="auto">
          <a:xfrm>
            <a:off x="250825" y="3614738"/>
            <a:ext cx="3492500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INSERT INTO S VALUES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('s08', '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王明</a:t>
            </a:r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', 23, 1)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--</a:t>
            </a:r>
            <a:r>
              <a:rPr lang="zh-CN" altLang="en-US">
                <a:solidFill>
                  <a:srgbClr val="FF66CC"/>
                </a:solidFill>
                <a:latin typeface="隶书" pitchFamily="49" charset="-122"/>
                <a:ea typeface="隶书" pitchFamily="49" charset="-122"/>
              </a:rPr>
              <a:t>阻塞</a:t>
            </a:r>
            <a:endParaRPr lang="en-US" altLang="zh-CN">
              <a:solidFill>
                <a:srgbClr val="FF66CC"/>
              </a:solidFill>
              <a:latin typeface="隶书" pitchFamily="49" charset="-122"/>
              <a:ea typeface="隶书" pitchFamily="49" charset="-122"/>
            </a:endParaRPr>
          </a:p>
        </p:txBody>
      </p:sp>
      <p:sp>
        <p:nvSpPr>
          <p:cNvPr id="161797" name="Rectangle 5"/>
          <p:cNvSpPr>
            <a:spLocks noChangeArrowheads="1"/>
          </p:cNvSpPr>
          <p:nvPr/>
        </p:nvSpPr>
        <p:spPr bwMode="auto">
          <a:xfrm>
            <a:off x="3995738" y="5194300"/>
            <a:ext cx="4608512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SELECT SNAME FROM S 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WHERE SNAME = '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王</a:t>
            </a:r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%</a:t>
            </a:r>
            <a:r>
              <a:rPr lang="zh-CN" altLang="en-US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'</a:t>
            </a:r>
          </a:p>
          <a:p>
            <a:r>
              <a:rPr lang="en-US" altLang="zh-CN">
                <a:solidFill>
                  <a:schemeClr val="folHlink"/>
                </a:solidFill>
                <a:latin typeface="隶书" pitchFamily="49" charset="-122"/>
                <a:ea typeface="隶书" pitchFamily="49" charset="-122"/>
              </a:rPr>
              <a:t>--</a:t>
            </a:r>
            <a:r>
              <a:rPr lang="zh-CN" altLang="en-US">
                <a:solidFill>
                  <a:srgbClr val="FF66CC"/>
                </a:solidFill>
                <a:latin typeface="隶书" pitchFamily="49" charset="-122"/>
                <a:ea typeface="隶书" pitchFamily="49" charset="-122"/>
              </a:rPr>
              <a:t>只有一个学生，名为王红</a:t>
            </a:r>
            <a:endParaRPr lang="en-US" altLang="zh-CN">
              <a:solidFill>
                <a:srgbClr val="FF66CC"/>
              </a:solidFill>
              <a:latin typeface="隶书" pitchFamily="49" charset="-122"/>
              <a:ea typeface="隶书" pitchFamily="49" charset="-122"/>
            </a:endParaRPr>
          </a:p>
        </p:txBody>
      </p:sp>
      <p:sp>
        <p:nvSpPr>
          <p:cNvPr id="75782" name="Line 6"/>
          <p:cNvSpPr>
            <a:spLocks noChangeShapeType="1"/>
          </p:cNvSpPr>
          <p:nvPr/>
        </p:nvSpPr>
        <p:spPr bwMode="auto">
          <a:xfrm>
            <a:off x="3851275" y="1125538"/>
            <a:ext cx="0" cy="5543550"/>
          </a:xfrm>
          <a:prstGeom prst="line">
            <a:avLst/>
          </a:prstGeom>
          <a:noFill/>
          <a:ln w="38100">
            <a:solidFill>
              <a:srgbClr val="800080"/>
            </a:solidFill>
            <a:miter lim="800000"/>
            <a:headEnd/>
            <a:tailEnd type="triangle" w="med" len="med"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D583745-63A6-63C5-7CC9-6D3A3B8847CB}"/>
              </a:ext>
            </a:extLst>
          </p:cNvPr>
          <p:cNvSpPr txBox="1"/>
          <p:nvPr/>
        </p:nvSpPr>
        <p:spPr>
          <a:xfrm>
            <a:off x="142683" y="1916832"/>
            <a:ext cx="3420461" cy="1569660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Times New Roman" pitchFamily="18" charset="0"/>
              </a:rPr>
              <a:t>可串行化级别不允许幻读出现，两次读之间不存在更新，也不存在增删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161795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161796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16179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795" grpId="0"/>
      <p:bldP spid="161796" grpId="0"/>
      <p:bldP spid="16179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冲突可串行化</a:t>
            </a:r>
          </a:p>
        </p:txBody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指令的顺序</a:t>
            </a:r>
          </a:p>
          <a:p>
            <a:pPr lvl="1" eaLnBrk="1" hangingPunct="1">
              <a:lnSpc>
                <a:spcPct val="105000"/>
              </a:lnSpc>
              <a:buFont typeface="Wingdings" pitchFamily="2" charset="2"/>
              <a:buNone/>
              <a:defRPr/>
            </a:pPr>
            <a:r>
              <a:rPr lang="zh-CN" altLang="en-US" dirty="0"/>
              <a:t>	考虑一个调度</a:t>
            </a:r>
            <a:r>
              <a:rPr lang="en-US" altLang="zh-CN" dirty="0"/>
              <a:t>S</a:t>
            </a:r>
            <a:r>
              <a:rPr lang="zh-CN" altLang="en-US" dirty="0"/>
              <a:t>中的</a:t>
            </a:r>
            <a:r>
              <a:rPr lang="zh-CN" altLang="en-US" dirty="0">
                <a:highlight>
                  <a:srgbClr val="FFFF00"/>
                </a:highlight>
              </a:rPr>
              <a:t>两条连续指令</a:t>
            </a:r>
            <a:r>
              <a:rPr lang="zh-CN" altLang="en-US" dirty="0"/>
              <a:t>（仅限于</a:t>
            </a:r>
            <a:r>
              <a:rPr lang="en-US" altLang="zh-CN" dirty="0"/>
              <a:t>read</a:t>
            </a:r>
            <a:r>
              <a:rPr lang="zh-CN" altLang="en-US" dirty="0"/>
              <a:t>与 </a:t>
            </a:r>
            <a:r>
              <a:rPr lang="en-US" altLang="zh-CN" dirty="0"/>
              <a:t>write</a:t>
            </a:r>
            <a:r>
              <a:rPr lang="zh-CN" altLang="en-US" dirty="0"/>
              <a:t>操作）</a:t>
            </a:r>
            <a:r>
              <a:rPr lang="en-US" altLang="zh-CN" dirty="0" err="1"/>
              <a:t>I</a:t>
            </a:r>
            <a:r>
              <a:rPr lang="en-US" altLang="zh-CN" baseline="-16000" dirty="0" err="1"/>
              <a:t>i</a:t>
            </a:r>
            <a:r>
              <a:rPr lang="zh-CN" altLang="en-US" dirty="0"/>
              <a:t>与</a:t>
            </a:r>
            <a:r>
              <a:rPr lang="en-US" altLang="zh-CN" dirty="0" err="1"/>
              <a:t>I</a:t>
            </a:r>
            <a:r>
              <a:rPr lang="en-US" altLang="zh-CN" baseline="-16000" dirty="0" err="1"/>
              <a:t>j</a:t>
            </a:r>
            <a:r>
              <a:rPr lang="en-US" altLang="zh-CN" dirty="0"/>
              <a:t>，</a:t>
            </a:r>
            <a:r>
              <a:rPr lang="zh-CN" altLang="en-US" dirty="0"/>
              <a:t>分别属于事务</a:t>
            </a:r>
            <a:r>
              <a:rPr lang="en-US" altLang="zh-CN" dirty="0" err="1"/>
              <a:t>T</a:t>
            </a:r>
            <a:r>
              <a:rPr lang="en-US" altLang="zh-CN" baseline="-16000" dirty="0" err="1"/>
              <a:t>i</a:t>
            </a:r>
            <a:r>
              <a:rPr lang="zh-CN" altLang="en-US" dirty="0"/>
              <a:t>与</a:t>
            </a:r>
            <a:r>
              <a:rPr lang="en-US" altLang="zh-CN" dirty="0" err="1"/>
              <a:t>T</a:t>
            </a:r>
            <a:r>
              <a:rPr lang="en-US" altLang="zh-CN" baseline="-16000" dirty="0" err="1"/>
              <a:t>j</a:t>
            </a:r>
            <a:endParaRPr lang="en-US" altLang="zh-CN" baseline="-16000" dirty="0"/>
          </a:p>
          <a:p>
            <a:pPr lvl="1" eaLnBrk="1" hangingPunct="1">
              <a:lnSpc>
                <a:spcPct val="105000"/>
              </a:lnSpc>
              <a:buFont typeface="Wingdings" pitchFamily="2" charset="2"/>
              <a:buNone/>
              <a:defRPr/>
            </a:pPr>
            <a:r>
              <a:rPr lang="en-US" altLang="zh-CN" dirty="0">
                <a:ea typeface="仿宋_GB2312" pitchFamily="49" charset="-122"/>
              </a:rPr>
              <a:t>	①</a:t>
            </a:r>
            <a:r>
              <a:rPr lang="en-US" altLang="zh-CN" dirty="0" err="1"/>
              <a:t>I</a:t>
            </a:r>
            <a:r>
              <a:rPr lang="en-US" altLang="zh-CN" baseline="-16000" dirty="0" err="1"/>
              <a:t>i</a:t>
            </a:r>
            <a:r>
              <a:rPr lang="en-US" altLang="zh-CN" baseline="-16000" dirty="0"/>
              <a:t> </a:t>
            </a:r>
            <a:r>
              <a:rPr lang="en-US" altLang="zh-CN" dirty="0"/>
              <a:t>= read(Q), </a:t>
            </a:r>
            <a:r>
              <a:rPr lang="en-US" altLang="zh-CN" dirty="0" err="1"/>
              <a:t>I</a:t>
            </a:r>
            <a:r>
              <a:rPr lang="en-US" altLang="zh-CN" baseline="-16000" dirty="0" err="1"/>
              <a:t>j</a:t>
            </a:r>
            <a:r>
              <a:rPr lang="en-US" altLang="zh-CN" baseline="-16000" dirty="0"/>
              <a:t> </a:t>
            </a:r>
            <a:r>
              <a:rPr lang="en-US" altLang="zh-CN" dirty="0"/>
              <a:t>= read(Q);</a:t>
            </a:r>
          </a:p>
          <a:p>
            <a:pPr lvl="1" eaLnBrk="1" hangingPunct="1">
              <a:lnSpc>
                <a:spcPct val="105000"/>
              </a:lnSpc>
              <a:buFont typeface="Wingdings" pitchFamily="2" charset="2"/>
              <a:buNone/>
              <a:defRPr/>
            </a:pPr>
            <a:r>
              <a:rPr lang="en-US" altLang="zh-CN" dirty="0">
                <a:ea typeface="仿宋_GB2312" pitchFamily="49" charset="-122"/>
              </a:rPr>
              <a:t>	②</a:t>
            </a:r>
            <a:r>
              <a:rPr lang="en-US" altLang="zh-CN" dirty="0" err="1"/>
              <a:t>I</a:t>
            </a:r>
            <a:r>
              <a:rPr lang="en-US" altLang="zh-CN" baseline="-16000" dirty="0" err="1"/>
              <a:t>i</a:t>
            </a:r>
            <a:r>
              <a:rPr lang="en-US" altLang="zh-CN" baseline="-16000" dirty="0"/>
              <a:t> </a:t>
            </a:r>
            <a:r>
              <a:rPr lang="en-US" altLang="zh-CN" dirty="0"/>
              <a:t>= read(Q), </a:t>
            </a:r>
            <a:r>
              <a:rPr lang="en-US" altLang="zh-CN" dirty="0" err="1"/>
              <a:t>I</a:t>
            </a:r>
            <a:r>
              <a:rPr lang="en-US" altLang="zh-CN" baseline="-16000" dirty="0" err="1"/>
              <a:t>j</a:t>
            </a:r>
            <a:r>
              <a:rPr lang="en-US" altLang="zh-CN" baseline="-16000" dirty="0"/>
              <a:t> </a:t>
            </a:r>
            <a:r>
              <a:rPr lang="en-US" altLang="zh-CN" dirty="0"/>
              <a:t>= write(Q);</a:t>
            </a:r>
          </a:p>
          <a:p>
            <a:pPr lvl="1" eaLnBrk="1" hangingPunct="1">
              <a:lnSpc>
                <a:spcPct val="105000"/>
              </a:lnSpc>
              <a:buFont typeface="Wingdings" pitchFamily="2" charset="2"/>
              <a:buNone/>
              <a:defRPr/>
            </a:pPr>
            <a:r>
              <a:rPr lang="en-US" altLang="zh-CN" dirty="0">
                <a:ea typeface="仿宋_GB2312" pitchFamily="49" charset="-122"/>
              </a:rPr>
              <a:t>	③</a:t>
            </a:r>
            <a:r>
              <a:rPr lang="en-US" altLang="zh-CN" dirty="0" err="1"/>
              <a:t>I</a:t>
            </a:r>
            <a:r>
              <a:rPr lang="en-US" altLang="zh-CN" baseline="-16000" dirty="0" err="1"/>
              <a:t>i</a:t>
            </a:r>
            <a:r>
              <a:rPr lang="en-US" altLang="zh-CN" baseline="-16000" dirty="0"/>
              <a:t> </a:t>
            </a:r>
            <a:r>
              <a:rPr lang="en-US" altLang="zh-CN" dirty="0"/>
              <a:t>= write(Q), </a:t>
            </a:r>
            <a:r>
              <a:rPr lang="en-US" altLang="zh-CN" dirty="0" err="1"/>
              <a:t>I</a:t>
            </a:r>
            <a:r>
              <a:rPr lang="en-US" altLang="zh-CN" baseline="-16000" dirty="0" err="1"/>
              <a:t>j</a:t>
            </a:r>
            <a:r>
              <a:rPr lang="en-US" altLang="zh-CN" baseline="-16000" dirty="0"/>
              <a:t> </a:t>
            </a:r>
            <a:r>
              <a:rPr lang="en-US" altLang="zh-CN" dirty="0"/>
              <a:t>= read(Q);</a:t>
            </a:r>
          </a:p>
          <a:p>
            <a:pPr lvl="1" eaLnBrk="1" hangingPunct="1">
              <a:lnSpc>
                <a:spcPct val="105000"/>
              </a:lnSpc>
              <a:buFont typeface="Wingdings" pitchFamily="2" charset="2"/>
              <a:buNone/>
              <a:defRPr/>
            </a:pPr>
            <a:r>
              <a:rPr lang="en-US" altLang="zh-CN" dirty="0">
                <a:ea typeface="仿宋_GB2312" pitchFamily="49" charset="-122"/>
              </a:rPr>
              <a:t>	④</a:t>
            </a:r>
            <a:r>
              <a:rPr lang="en-US" altLang="zh-CN" dirty="0" err="1"/>
              <a:t>I</a:t>
            </a:r>
            <a:r>
              <a:rPr lang="en-US" altLang="zh-CN" baseline="-16000" dirty="0" err="1"/>
              <a:t>i</a:t>
            </a:r>
            <a:r>
              <a:rPr lang="en-US" altLang="zh-CN" baseline="-16000" dirty="0"/>
              <a:t> </a:t>
            </a:r>
            <a:r>
              <a:rPr lang="en-US" altLang="zh-CN" dirty="0"/>
              <a:t>= write(Q), </a:t>
            </a:r>
            <a:r>
              <a:rPr lang="en-US" altLang="zh-CN" dirty="0" err="1"/>
              <a:t>I</a:t>
            </a:r>
            <a:r>
              <a:rPr lang="en-US" altLang="zh-CN" baseline="-16000" dirty="0" err="1"/>
              <a:t>j</a:t>
            </a:r>
            <a:r>
              <a:rPr lang="en-US" altLang="zh-CN" baseline="-16000" dirty="0"/>
              <a:t> </a:t>
            </a:r>
            <a:r>
              <a:rPr lang="en-US" altLang="zh-CN" dirty="0"/>
              <a:t>= write(Q);</a:t>
            </a:r>
          </a:p>
          <a:p>
            <a:pPr lvl="1" eaLnBrk="1" hangingPunct="1">
              <a:lnSpc>
                <a:spcPct val="105000"/>
              </a:lnSpc>
              <a:buFont typeface="Wingdings" pitchFamily="2" charset="2"/>
              <a:buNone/>
              <a:defRPr/>
            </a:pPr>
            <a:r>
              <a:rPr lang="zh-CN" altLang="en-US" dirty="0"/>
              <a:t>	在</a:t>
            </a:r>
            <a:r>
              <a:rPr lang="zh-CN" altLang="en-US" dirty="0">
                <a:ea typeface="仿宋_GB2312" pitchFamily="49" charset="-122"/>
              </a:rPr>
              <a:t>①</a:t>
            </a:r>
            <a:r>
              <a:rPr lang="zh-CN" altLang="en-US" dirty="0"/>
              <a:t> 情况下，</a:t>
            </a:r>
            <a:r>
              <a:rPr lang="en-US" altLang="zh-CN" dirty="0" err="1"/>
              <a:t>I</a:t>
            </a:r>
            <a:r>
              <a:rPr lang="en-US" altLang="zh-CN" baseline="-16000" dirty="0" err="1"/>
              <a:t>i</a:t>
            </a:r>
            <a:r>
              <a:rPr lang="zh-CN" altLang="en-US" dirty="0"/>
              <a:t>与</a:t>
            </a:r>
            <a:r>
              <a:rPr lang="en-US" altLang="zh-CN" dirty="0" err="1"/>
              <a:t>I</a:t>
            </a:r>
            <a:r>
              <a:rPr lang="en-US" altLang="zh-CN" baseline="-16000" dirty="0" err="1"/>
              <a:t>j</a:t>
            </a:r>
            <a:r>
              <a:rPr lang="zh-CN" altLang="en-US" dirty="0"/>
              <a:t>的次序无关紧要。其余情况下，</a:t>
            </a:r>
            <a:r>
              <a:rPr lang="en-US" altLang="zh-CN" dirty="0" err="1"/>
              <a:t>I</a:t>
            </a:r>
            <a:r>
              <a:rPr lang="en-US" altLang="zh-CN" baseline="-16000" dirty="0" err="1"/>
              <a:t>i</a:t>
            </a:r>
            <a:r>
              <a:rPr lang="zh-CN" altLang="en-US" dirty="0"/>
              <a:t>与</a:t>
            </a:r>
            <a:r>
              <a:rPr lang="en-US" altLang="zh-CN" dirty="0" err="1"/>
              <a:t>I</a:t>
            </a:r>
            <a:r>
              <a:rPr lang="en-US" altLang="zh-CN" baseline="-16000" dirty="0" err="1"/>
              <a:t>j</a:t>
            </a:r>
            <a:r>
              <a:rPr lang="zh-CN" altLang="en-US" dirty="0"/>
              <a:t>的次序不同，其执行结果也不同，数据库最终状态也不同</a:t>
            </a:r>
          </a:p>
        </p:txBody>
      </p:sp>
    </p:spTree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冲突可串行化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zh-CN" altLang="en-US" sz="2400" dirty="0"/>
              <a:t>冲突指令</a:t>
            </a:r>
          </a:p>
          <a:p>
            <a:pPr lvl="1" eaLnBrk="1" hangingPunct="1">
              <a:lnSpc>
                <a:spcPct val="110000"/>
              </a:lnSpc>
              <a:spcBef>
                <a:spcPct val="40000"/>
              </a:spcBef>
              <a:buFont typeface="Wingdings" pitchFamily="2" charset="2"/>
              <a:buNone/>
              <a:defRPr/>
            </a:pPr>
            <a:r>
              <a:rPr lang="zh-CN" altLang="en-US" sz="2000" dirty="0"/>
              <a:t>	当两条指令是不同事务在</a:t>
            </a:r>
            <a:r>
              <a:rPr lang="zh-CN" altLang="en-US" sz="2000" u="sng" dirty="0"/>
              <a:t>相同数据项</a:t>
            </a:r>
            <a:r>
              <a:rPr lang="zh-CN" altLang="en-US" sz="2000" dirty="0"/>
              <a:t>上的操作，并且其中至少有一个是</a:t>
            </a:r>
            <a:r>
              <a:rPr lang="en-US" altLang="zh-CN" sz="2000" dirty="0"/>
              <a:t>write</a:t>
            </a:r>
            <a:r>
              <a:rPr lang="zh-CN" altLang="en-US" sz="2000" dirty="0"/>
              <a:t>指令时，则称这两条指令是</a:t>
            </a:r>
            <a:r>
              <a:rPr lang="zh-CN" altLang="en-US" sz="2000" dirty="0">
                <a:highlight>
                  <a:srgbClr val="FFFF00"/>
                </a:highlight>
              </a:rPr>
              <a:t>冲突</a:t>
            </a:r>
            <a:r>
              <a:rPr lang="zh-CN" altLang="en-US" sz="2000" dirty="0"/>
              <a:t>的</a:t>
            </a:r>
          </a:p>
          <a:p>
            <a:pPr lvl="1" eaLnBrk="1" hangingPunct="1">
              <a:lnSpc>
                <a:spcPct val="110000"/>
              </a:lnSpc>
              <a:spcBef>
                <a:spcPct val="40000"/>
              </a:spcBef>
              <a:buFont typeface="Wingdings" pitchFamily="2" charset="2"/>
              <a:buNone/>
              <a:defRPr/>
            </a:pPr>
            <a:r>
              <a:rPr lang="zh-CN" altLang="en-US" sz="2000" dirty="0"/>
              <a:t>	</a:t>
            </a:r>
            <a:r>
              <a:rPr lang="zh-CN" altLang="en-US" sz="2000" dirty="0">
                <a:latin typeface="华文新魏" pitchFamily="2" charset="-122"/>
              </a:rPr>
              <a:t>如在②、③、④情况下，</a:t>
            </a:r>
            <a:r>
              <a:rPr lang="en-US" altLang="zh-CN" sz="2000" dirty="0" err="1">
                <a:latin typeface="华文新魏" pitchFamily="2" charset="-122"/>
              </a:rPr>
              <a:t>I</a:t>
            </a:r>
            <a:r>
              <a:rPr lang="en-US" altLang="zh-CN" sz="2000" baseline="-16000" dirty="0" err="1">
                <a:latin typeface="华文新魏" pitchFamily="2" charset="-122"/>
              </a:rPr>
              <a:t>i</a:t>
            </a:r>
            <a:r>
              <a:rPr lang="zh-CN" altLang="en-US" sz="2000" dirty="0">
                <a:latin typeface="华文新魏" pitchFamily="2" charset="-122"/>
              </a:rPr>
              <a:t>与</a:t>
            </a:r>
            <a:r>
              <a:rPr lang="en-US" altLang="zh-CN" sz="2000" dirty="0" err="1">
                <a:latin typeface="华文新魏" pitchFamily="2" charset="-122"/>
              </a:rPr>
              <a:t>I</a:t>
            </a:r>
            <a:r>
              <a:rPr lang="en-US" altLang="zh-CN" sz="2000" baseline="-16000" dirty="0" err="1">
                <a:latin typeface="华文新魏" pitchFamily="2" charset="-122"/>
              </a:rPr>
              <a:t>j</a:t>
            </a:r>
            <a:r>
              <a:rPr lang="en-US" altLang="zh-CN" sz="2000" baseline="-16000" dirty="0">
                <a:latin typeface="华文新魏" pitchFamily="2" charset="-122"/>
              </a:rPr>
              <a:t> </a:t>
            </a:r>
            <a:r>
              <a:rPr lang="zh-CN" altLang="en-US" sz="2000" dirty="0">
                <a:latin typeface="华文新魏" pitchFamily="2" charset="-122"/>
              </a:rPr>
              <a:t>是冲突的</a:t>
            </a:r>
          </a:p>
          <a:p>
            <a:pPr lvl="1" eaLnBrk="1" hangingPunct="1">
              <a:lnSpc>
                <a:spcPct val="110000"/>
              </a:lnSpc>
              <a:spcBef>
                <a:spcPct val="40000"/>
              </a:spcBef>
              <a:buFont typeface="Wingdings" pitchFamily="2" charset="2"/>
              <a:buNone/>
              <a:defRPr/>
            </a:pPr>
            <a:r>
              <a:rPr lang="zh-CN" altLang="en-US" sz="2000" dirty="0"/>
              <a:t>	</a:t>
            </a:r>
            <a:r>
              <a:rPr lang="zh-CN" altLang="en-US" sz="2000" dirty="0">
                <a:highlight>
                  <a:srgbClr val="FFFF00"/>
                </a:highlight>
              </a:rPr>
              <a:t>非冲突指令</a:t>
            </a:r>
            <a:r>
              <a:rPr lang="zh-CN" altLang="en-US" sz="2000" dirty="0"/>
              <a:t>交换次序不会影响</a:t>
            </a:r>
            <a:r>
              <a:rPr lang="zh-CN" altLang="en-US" sz="2000" dirty="0">
                <a:highlight>
                  <a:srgbClr val="FFFF00"/>
                </a:highlight>
              </a:rPr>
              <a:t>调度</a:t>
            </a:r>
            <a:r>
              <a:rPr lang="zh-CN" altLang="en-US" sz="2000" dirty="0"/>
              <a:t>的最终结果</a:t>
            </a:r>
            <a:endParaRPr lang="en-US" altLang="zh-CN" sz="2000" dirty="0"/>
          </a:p>
          <a:p>
            <a:pPr eaLnBrk="1" hangingPunct="1">
              <a:lnSpc>
                <a:spcPct val="110000"/>
              </a:lnSpc>
              <a:spcBef>
                <a:spcPct val="40000"/>
              </a:spcBef>
              <a:defRPr/>
            </a:pPr>
            <a:r>
              <a:rPr lang="zh-CN" altLang="en-US" sz="2400" dirty="0"/>
              <a:t>冲突等价</a:t>
            </a:r>
          </a:p>
          <a:p>
            <a:pPr lvl="1" eaLnBrk="1" hangingPunct="1">
              <a:lnSpc>
                <a:spcPct val="110000"/>
              </a:lnSpc>
              <a:spcBef>
                <a:spcPct val="40000"/>
              </a:spcBef>
              <a:buFont typeface="Wingdings" pitchFamily="2" charset="2"/>
              <a:buNone/>
              <a:defRPr/>
            </a:pPr>
            <a:r>
              <a:rPr lang="zh-CN" altLang="en-US" sz="2000" dirty="0"/>
              <a:t>	如果调度</a:t>
            </a:r>
            <a:r>
              <a:rPr lang="en-US" altLang="zh-CN" sz="2000" dirty="0"/>
              <a:t>S</a:t>
            </a:r>
            <a:r>
              <a:rPr lang="zh-CN" altLang="en-US" sz="2000" dirty="0"/>
              <a:t>可以经过一系列</a:t>
            </a:r>
            <a:r>
              <a:rPr lang="zh-CN" altLang="en-US" sz="2000" dirty="0">
                <a:highlight>
                  <a:srgbClr val="FFFF00"/>
                </a:highlight>
              </a:rPr>
              <a:t>非冲突指令</a:t>
            </a:r>
            <a:r>
              <a:rPr lang="zh-CN" altLang="en-US" sz="2000" dirty="0"/>
              <a:t>交换转换成调度</a:t>
            </a:r>
            <a:r>
              <a:rPr lang="en-US" altLang="zh-CN" sz="2000" dirty="0"/>
              <a:t>S'，</a:t>
            </a:r>
            <a:r>
              <a:rPr lang="zh-CN" altLang="en-US" sz="2000" dirty="0"/>
              <a:t>则称调度</a:t>
            </a:r>
            <a:r>
              <a:rPr lang="en-US" altLang="zh-CN" sz="2000" dirty="0"/>
              <a:t>S</a:t>
            </a:r>
            <a:r>
              <a:rPr lang="zh-CN" altLang="en-US" sz="2000" dirty="0"/>
              <a:t>与</a:t>
            </a:r>
            <a:r>
              <a:rPr lang="en-US" altLang="zh-CN" sz="2000" dirty="0"/>
              <a:t>S'</a:t>
            </a:r>
            <a:r>
              <a:rPr lang="zh-CN" altLang="en-US" sz="2000" dirty="0"/>
              <a:t>是</a:t>
            </a:r>
            <a:r>
              <a:rPr lang="zh-CN" altLang="en-US" sz="2000" dirty="0">
                <a:highlight>
                  <a:srgbClr val="FFFF00"/>
                </a:highlight>
              </a:rPr>
              <a:t>冲突等价</a:t>
            </a:r>
            <a:r>
              <a:rPr lang="zh-CN" altLang="en-US" sz="2000" dirty="0"/>
              <a:t>的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298C1FF-9659-01C4-CB08-BBB827439C99}"/>
              </a:ext>
            </a:extLst>
          </p:cNvPr>
          <p:cNvSpPr txBox="1"/>
          <p:nvPr/>
        </p:nvSpPr>
        <p:spPr>
          <a:xfrm>
            <a:off x="188912" y="5562600"/>
            <a:ext cx="895357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zh-CN" altLang="en-US" sz="2000" dirty="0"/>
              <a:t>交换操作都默认是两个连续的指令调换先后执行顺序</a:t>
            </a:r>
            <a:endParaRPr lang="en-US" altLang="zh-CN" sz="2000" dirty="0"/>
          </a:p>
          <a:p>
            <a:pPr marL="342900" indent="-342900">
              <a:buFont typeface="Wingdings" pitchFamily="2" charset="2"/>
              <a:buChar char="Ø"/>
            </a:pP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不同事务的两条连续指令，对应不同数据项的话，任何操作都是不冲突的</a:t>
            </a:r>
            <a:endParaRPr lang="en-US" altLang="zh-CN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zh-CN" altLang="en-US" sz="2000" dirty="0"/>
              <a:t>调度中，同一事务内的</a:t>
            </a:r>
            <a:r>
              <a:rPr lang="zh-CN" altLang="en-US" sz="2000" dirty="0">
                <a:highlight>
                  <a:srgbClr val="FFFF00"/>
                </a:highlight>
              </a:rPr>
              <a:t>指令先后</a:t>
            </a:r>
            <a:r>
              <a:rPr lang="zh-CN" altLang="en-US" sz="2000" dirty="0"/>
              <a:t>必须与原事务中的</a:t>
            </a:r>
            <a:r>
              <a:rPr lang="zh-CN" altLang="en-US" sz="2000" dirty="0">
                <a:highlight>
                  <a:srgbClr val="FFFF00"/>
                </a:highlight>
              </a:rPr>
              <a:t>指令先后</a:t>
            </a:r>
            <a:r>
              <a:rPr lang="zh-CN" altLang="en-US" sz="2000" dirty="0"/>
              <a:t>保持一致</a:t>
            </a: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事务（</a:t>
            </a:r>
            <a:r>
              <a:rPr lang="en-US" altLang="zh-CN" dirty="0"/>
              <a:t>transaction</a:t>
            </a:r>
            <a:r>
              <a:rPr lang="zh-CN" altLang="en-US" dirty="0"/>
              <a:t>）概念</a:t>
            </a:r>
          </a:p>
        </p:txBody>
      </p:sp>
      <p:sp>
        <p:nvSpPr>
          <p:cNvPr id="47108" name="Rectangle 5"/>
          <p:cNvSpPr>
            <a:spLocks noChangeArrowheads="1"/>
          </p:cNvSpPr>
          <p:nvPr/>
        </p:nvSpPr>
        <p:spPr bwMode="auto">
          <a:xfrm>
            <a:off x="4283968" y="2695926"/>
            <a:ext cx="4230929" cy="21852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marR="0" lvl="1" indent="-342900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1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read</a:t>
            </a: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(X)：</a:t>
            </a:r>
            <a:r>
              <a:rPr kumimoji="1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从数据库传送数据项</a:t>
            </a: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X</a:t>
            </a:r>
            <a:r>
              <a:rPr kumimoji="1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到事务的工作区中</a:t>
            </a:r>
          </a:p>
          <a:p>
            <a:pPr marL="800100" marR="0" lvl="1" indent="-342900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1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write</a:t>
            </a: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(X)：</a:t>
            </a:r>
            <a:r>
              <a:rPr kumimoji="1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从事务的工作区中将数据项</a:t>
            </a: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X</a:t>
            </a:r>
            <a:r>
              <a:rPr kumimoji="1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写回数据库</a:t>
            </a:r>
            <a:endParaRPr kumimoji="1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800080"/>
              </a:solidFill>
              <a:effectLst/>
              <a:uLnTx/>
              <a:uFillTx/>
              <a:latin typeface="华文新魏" pitchFamily="2" charset="-122"/>
              <a:ea typeface="华文新魏" pitchFamily="2" charset="-122"/>
              <a:cs typeface="+mn-cs"/>
            </a:endParaRPr>
          </a:p>
          <a:p>
            <a:pPr marL="800100" marR="0" lvl="1" indent="-342900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Tx/>
              <a:buSzTx/>
              <a:buFont typeface="Wingdings" pitchFamily="2" charset="2"/>
              <a:buChar char="Ø"/>
              <a:tabLst/>
              <a:defRPr/>
            </a:pP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:=</a:t>
            </a:r>
            <a:r>
              <a:rPr kumimoji="1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是赋值运算符，类似于</a:t>
            </a: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C++</a:t>
            </a:r>
            <a:r>
              <a:rPr kumimoji="1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中的</a:t>
            </a:r>
            <a:r>
              <a:rPr kumimoji="1" lang="zh-CN" altLang="en-US" sz="2000" b="0" dirty="0">
                <a:solidFill>
                  <a:srgbClr val="800080"/>
                </a:solidFill>
                <a:latin typeface="华文新魏" pitchFamily="2" charset="-122"/>
                <a:ea typeface="华文新魏" pitchFamily="2" charset="-122"/>
              </a:rPr>
              <a:t>等号 </a:t>
            </a:r>
            <a:r>
              <a:rPr kumimoji="1" lang="en-US" altLang="zh-CN" sz="2000" b="0" dirty="0">
                <a:solidFill>
                  <a:srgbClr val="800080"/>
                </a:solidFill>
                <a:latin typeface="华文新魏" pitchFamily="2" charset="-122"/>
                <a:ea typeface="华文新魏" pitchFamily="2" charset="-122"/>
              </a:rPr>
              <a:t>=</a:t>
            </a:r>
            <a:endParaRPr kumimoji="1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800080"/>
              </a:solidFill>
              <a:effectLst/>
              <a:uLnTx/>
              <a:uFillTx/>
              <a:latin typeface="华文新魏" pitchFamily="2" charset="-122"/>
              <a:ea typeface="华文新魏" pitchFamily="2" charset="-122"/>
              <a:cs typeface="+mn-cs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149CF2D5-8C28-3ECA-7DBB-45D120C04350}"/>
              </a:ext>
            </a:extLst>
          </p:cNvPr>
          <p:cNvGrpSpPr/>
          <p:nvPr/>
        </p:nvGrpSpPr>
        <p:grpSpPr>
          <a:xfrm>
            <a:off x="-324544" y="1628800"/>
            <a:ext cx="6042510" cy="3528872"/>
            <a:chOff x="910751" y="1412875"/>
            <a:chExt cx="6481762" cy="3672912"/>
          </a:xfrm>
        </p:grpSpPr>
        <p:sp>
          <p:nvSpPr>
            <p:cNvPr id="3" name="文本框 2">
              <a:extLst>
                <a:ext uri="{FF2B5EF4-FFF2-40B4-BE49-F238E27FC236}">
                  <a16:creationId xmlns:a16="http://schemas.microsoft.com/office/drawing/2014/main" id="{7E1BC616-7114-0D26-BCBD-8029F911D9BD}"/>
                </a:ext>
              </a:extLst>
            </p:cNvPr>
            <p:cNvSpPr txBox="1"/>
            <p:nvPr/>
          </p:nvSpPr>
          <p:spPr>
            <a:xfrm>
              <a:off x="1761821" y="1988840"/>
              <a:ext cx="18002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zh-CN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uLnTx/>
                  <a:uFillTx/>
                  <a:latin typeface="Tahoma"/>
                  <a:ea typeface="隶书"/>
                  <a:cs typeface="+mn-cs"/>
                </a:rPr>
                <a:t>一系列操作</a:t>
              </a:r>
              <a:endParaRPr lang="zh-CN" altLang="en-US" sz="2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D6EC6E38-82A1-E48F-26B5-FCE7C0BEB991}"/>
                </a:ext>
              </a:extLst>
            </p:cNvPr>
            <p:cNvGrpSpPr/>
            <p:nvPr/>
          </p:nvGrpSpPr>
          <p:grpSpPr>
            <a:xfrm>
              <a:off x="910751" y="1412875"/>
              <a:ext cx="6481762" cy="3672912"/>
              <a:chOff x="910751" y="1412875"/>
              <a:chExt cx="6481762" cy="3672912"/>
            </a:xfrm>
          </p:grpSpPr>
          <p:sp>
            <p:nvSpPr>
              <p:cNvPr id="153604" name="Rectangle 4"/>
              <p:cNvSpPr>
                <a:spLocks noChangeArrowheads="1"/>
              </p:cNvSpPr>
              <p:nvPr/>
            </p:nvSpPr>
            <p:spPr bwMode="auto">
              <a:xfrm>
                <a:off x="910751" y="1412875"/>
                <a:ext cx="6481762" cy="295683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457200" marR="0" lvl="1" indent="0" algn="ctr" defTabSz="914400" rtl="0" eaLnBrk="1" fontAlgn="base" latinLnBrk="0" hangingPunct="1">
                  <a:lnSpc>
                    <a:spcPct val="130000"/>
                  </a:lnSpc>
                  <a:spcBef>
                    <a:spcPct val="5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zh-CN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3333CC"/>
                    </a:solidFill>
                    <a:effectLst/>
                    <a:uLnTx/>
                    <a:uFillTx/>
                    <a:latin typeface="华文新魏" pitchFamily="2" charset="-122"/>
                    <a:ea typeface="华文新魏" pitchFamily="2" charset="-122"/>
                    <a:cs typeface="+mn-cs"/>
                  </a:rPr>
                  <a:t>银行转帐：事务</a:t>
                </a:r>
                <a:r>
                  <a:rPr kumimoji="1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3333CC"/>
                    </a:solidFill>
                    <a:effectLst/>
                    <a:uLnTx/>
                    <a:uFillTx/>
                    <a:latin typeface="华文新魏" pitchFamily="2" charset="-122"/>
                    <a:ea typeface="华文新魏" pitchFamily="2" charset="-122"/>
                    <a:cs typeface="+mn-cs"/>
                  </a:rPr>
                  <a:t>T</a:t>
                </a:r>
                <a:r>
                  <a:rPr kumimoji="1" lang="zh-CN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3333CC"/>
                    </a:solidFill>
                    <a:effectLst/>
                    <a:uLnTx/>
                    <a:uFillTx/>
                    <a:latin typeface="华文新魏" pitchFamily="2" charset="-122"/>
                    <a:ea typeface="华文新魏" pitchFamily="2" charset="-122"/>
                    <a:cs typeface="+mn-cs"/>
                  </a:rPr>
                  <a:t>从</a:t>
                </a:r>
                <a:r>
                  <a:rPr kumimoji="1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3333CC"/>
                    </a:solidFill>
                    <a:effectLst/>
                    <a:uLnTx/>
                    <a:uFillTx/>
                    <a:latin typeface="华文新魏" pitchFamily="2" charset="-122"/>
                    <a:ea typeface="华文新魏" pitchFamily="2" charset="-122"/>
                    <a:cs typeface="+mn-cs"/>
                  </a:rPr>
                  <a:t>A</a:t>
                </a:r>
                <a:r>
                  <a:rPr kumimoji="1" lang="zh-CN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3333CC"/>
                    </a:solidFill>
                    <a:effectLst/>
                    <a:uLnTx/>
                    <a:uFillTx/>
                    <a:latin typeface="华文新魏" pitchFamily="2" charset="-122"/>
                    <a:ea typeface="华文新魏" pitchFamily="2" charset="-122"/>
                    <a:cs typeface="+mn-cs"/>
                  </a:rPr>
                  <a:t>帐户过户50￥到</a:t>
                </a:r>
                <a:r>
                  <a:rPr kumimoji="1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3333CC"/>
                    </a:solidFill>
                    <a:effectLst/>
                    <a:uLnTx/>
                    <a:uFillTx/>
                    <a:latin typeface="华文新魏" pitchFamily="2" charset="-122"/>
                    <a:ea typeface="华文新魏" pitchFamily="2" charset="-122"/>
                    <a:cs typeface="+mn-cs"/>
                  </a:rPr>
                  <a:t>B</a:t>
                </a:r>
                <a:r>
                  <a:rPr kumimoji="1" lang="zh-CN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3333CC"/>
                    </a:solidFill>
                    <a:effectLst/>
                    <a:uLnTx/>
                    <a:uFillTx/>
                    <a:latin typeface="华文新魏" pitchFamily="2" charset="-122"/>
                    <a:ea typeface="华文新魏" pitchFamily="2" charset="-122"/>
                    <a:cs typeface="+mn-cs"/>
                  </a:rPr>
                  <a:t>帐户</a:t>
                </a:r>
              </a:p>
              <a:p>
                <a:pPr marL="457200" marR="0" lvl="1" indent="0" algn="ctr" defTabSz="914400" rtl="0" eaLnBrk="1" fontAlgn="base" latinLnBrk="0" hangingPunct="1">
                  <a:lnSpc>
                    <a:spcPct val="130000"/>
                  </a:lnSpc>
                  <a:spcBef>
                    <a:spcPct val="5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华文新魏" pitchFamily="2" charset="-122"/>
                    <a:ea typeface="华文新魏" pitchFamily="2" charset="-122"/>
                    <a:cs typeface="+mn-cs"/>
                  </a:rPr>
                  <a:t>read</a:t>
                </a:r>
                <a:r>
                  <a:rPr kumimoji="1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华文新魏" pitchFamily="2" charset="-122"/>
                    <a:ea typeface="华文新魏" pitchFamily="2" charset="-122"/>
                    <a:cs typeface="+mn-cs"/>
                  </a:rPr>
                  <a:t>(A);</a:t>
                </a:r>
              </a:p>
              <a:p>
                <a:pPr marL="457200" marR="0" lvl="1" indent="0" algn="ctr" defTabSz="914400" rtl="0" eaLnBrk="1" fontAlgn="base" latinLnBrk="0" hangingPunct="1">
                  <a:lnSpc>
                    <a:spcPct val="130000"/>
                  </a:lnSpc>
                  <a:spcBef>
                    <a:spcPct val="5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华文新魏" pitchFamily="2" charset="-122"/>
                    <a:ea typeface="华文新魏" pitchFamily="2" charset="-122"/>
                    <a:cs typeface="+mn-cs"/>
                  </a:rPr>
                  <a:t>A := A </a:t>
                </a:r>
                <a:r>
                  <a:rPr kumimoji="1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Times New Roman" pitchFamily="18" charset="0"/>
                    <a:ea typeface="华文新魏" pitchFamily="2" charset="-122"/>
                    <a:cs typeface="+mn-cs"/>
                  </a:rPr>
                  <a:t>–</a:t>
                </a:r>
                <a:r>
                  <a:rPr kumimoji="1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华文新魏" pitchFamily="2" charset="-122"/>
                    <a:ea typeface="华文新魏" pitchFamily="2" charset="-122"/>
                    <a:cs typeface="+mn-cs"/>
                  </a:rPr>
                  <a:t> 50;</a:t>
                </a:r>
              </a:p>
              <a:p>
                <a:pPr marL="457200" marR="0" lvl="1" indent="0" algn="ctr" defTabSz="914400" rtl="0" eaLnBrk="1" fontAlgn="base" latinLnBrk="0" hangingPunct="1">
                  <a:lnSpc>
                    <a:spcPct val="130000"/>
                  </a:lnSpc>
                  <a:spcBef>
                    <a:spcPct val="5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华文新魏" pitchFamily="2" charset="-122"/>
                    <a:ea typeface="华文新魏" pitchFamily="2" charset="-122"/>
                    <a:cs typeface="+mn-cs"/>
                  </a:rPr>
                  <a:t>write</a:t>
                </a:r>
                <a:r>
                  <a:rPr kumimoji="1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华文新魏" pitchFamily="2" charset="-122"/>
                    <a:ea typeface="华文新魏" pitchFamily="2" charset="-122"/>
                    <a:cs typeface="+mn-cs"/>
                  </a:rPr>
                  <a:t>(A);</a:t>
                </a:r>
              </a:p>
              <a:p>
                <a:pPr marL="457200" marR="0" lvl="1" indent="0" algn="ctr" defTabSz="914400" rtl="0" eaLnBrk="1" fontAlgn="base" latinLnBrk="0" hangingPunct="1">
                  <a:lnSpc>
                    <a:spcPct val="130000"/>
                  </a:lnSpc>
                  <a:spcBef>
                    <a:spcPct val="5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华文新魏" pitchFamily="2" charset="-122"/>
                    <a:ea typeface="华文新魏" pitchFamily="2" charset="-122"/>
                    <a:cs typeface="+mn-cs"/>
                  </a:rPr>
                  <a:t>read</a:t>
                </a:r>
                <a:r>
                  <a:rPr kumimoji="1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华文新魏" pitchFamily="2" charset="-122"/>
                    <a:ea typeface="华文新魏" pitchFamily="2" charset="-122"/>
                    <a:cs typeface="+mn-cs"/>
                  </a:rPr>
                  <a:t>(B);</a:t>
                </a:r>
              </a:p>
              <a:p>
                <a:pPr marL="457200" marR="0" lvl="1" indent="0" algn="ctr" defTabSz="914400" rtl="0" eaLnBrk="1" fontAlgn="base" latinLnBrk="0" hangingPunct="1">
                  <a:lnSpc>
                    <a:spcPct val="130000"/>
                  </a:lnSpc>
                  <a:spcBef>
                    <a:spcPct val="5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华文新魏" pitchFamily="2" charset="-122"/>
                    <a:ea typeface="华文新魏" pitchFamily="2" charset="-122"/>
                    <a:cs typeface="+mn-cs"/>
                  </a:rPr>
                  <a:t>B := B + 50;</a:t>
                </a:r>
              </a:p>
              <a:p>
                <a:pPr marL="457200" marR="0" lvl="1" indent="0" algn="ctr" defTabSz="914400" rtl="0" eaLnBrk="1" fontAlgn="base" latinLnBrk="0" hangingPunct="1">
                  <a:lnSpc>
                    <a:spcPct val="130000"/>
                  </a:lnSpc>
                  <a:spcBef>
                    <a:spcPct val="5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en-US" altLang="zh-CN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华文新魏" pitchFamily="2" charset="-122"/>
                    <a:ea typeface="华文新魏" pitchFamily="2" charset="-122"/>
                    <a:cs typeface="+mn-cs"/>
                  </a:rPr>
                  <a:t>write</a:t>
                </a:r>
                <a:r>
                  <a:rPr kumimoji="1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  <a:latin typeface="华文新魏" pitchFamily="2" charset="-122"/>
                    <a:ea typeface="华文新魏" pitchFamily="2" charset="-122"/>
                    <a:cs typeface="+mn-cs"/>
                  </a:rPr>
                  <a:t>(B);</a:t>
                </a:r>
                <a:endParaRPr kumimoji="1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华文新魏" pitchFamily="2" charset="-122"/>
                  <a:ea typeface="华文新魏" pitchFamily="2" charset="-122"/>
                  <a:cs typeface="+mn-cs"/>
                </a:endParaRPr>
              </a:p>
            </p:txBody>
          </p:sp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58F09899-24CC-C918-76C4-778761011DE2}"/>
                  </a:ext>
                </a:extLst>
              </p:cNvPr>
              <p:cNvSpPr/>
              <p:nvPr/>
            </p:nvSpPr>
            <p:spPr bwMode="auto">
              <a:xfrm>
                <a:off x="1763689" y="1916832"/>
                <a:ext cx="3904824" cy="3168352"/>
              </a:xfrm>
              <a:prstGeom prst="rect">
                <a:avLst/>
              </a:prstGeom>
              <a:noFill/>
              <a:ln w="3810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1" lang="zh-CN" altLang="en-US" sz="20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ahoma" pitchFamily="34" charset="0"/>
                  <a:ea typeface="宋体" pitchFamily="2" charset="-122"/>
                </a:endParaRPr>
              </a:p>
            </p:txBody>
          </p:sp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FF637F82-CE26-2F11-12C6-9FD35A7F5067}"/>
                  </a:ext>
                </a:extLst>
              </p:cNvPr>
              <p:cNvSpPr txBox="1"/>
              <p:nvPr/>
            </p:nvSpPr>
            <p:spPr>
              <a:xfrm>
                <a:off x="3722039" y="4685677"/>
                <a:ext cx="2286000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1" lang="zh-CN" alt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3333CC"/>
                    </a:solidFill>
                    <a:effectLst/>
                    <a:uLnTx/>
                    <a:uFillTx/>
                    <a:latin typeface="华文新魏" pitchFamily="2" charset="-122"/>
                    <a:ea typeface="华文新魏" pitchFamily="2" charset="-122"/>
                    <a:cs typeface="+mn-cs"/>
                  </a:rPr>
                  <a:t>对应一个事务</a:t>
                </a:r>
                <a:r>
                  <a:rPr kumimoji="1" lang="en-US" altLang="zh-CN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3333CC"/>
                    </a:solidFill>
                    <a:effectLst/>
                    <a:uLnTx/>
                    <a:uFillTx/>
                    <a:latin typeface="华文新魏" pitchFamily="2" charset="-122"/>
                    <a:ea typeface="华文新魏" pitchFamily="2" charset="-122"/>
                    <a:cs typeface="+mn-cs"/>
                  </a:rPr>
                  <a:t>T</a:t>
                </a:r>
                <a:endParaRPr lang="zh-CN" altLang="en-US" sz="2000" dirty="0"/>
              </a:p>
            </p:txBody>
          </p:sp>
        </p:grp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773F38C8-22F9-F754-AB5A-684507FA866A}"/>
              </a:ext>
            </a:extLst>
          </p:cNvPr>
          <p:cNvSpPr txBox="1"/>
          <p:nvPr/>
        </p:nvSpPr>
        <p:spPr>
          <a:xfrm>
            <a:off x="1126313" y="5562865"/>
            <a:ext cx="689137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2000" b="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这里诸如 </a:t>
            </a:r>
            <a:r>
              <a:rPr kumimoji="1" lang="en-US" altLang="zh-CN" sz="2000" b="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A:=A-50,</a:t>
            </a:r>
            <a:r>
              <a:rPr kumimoji="1" lang="zh-CN" altLang="en-US" sz="2000" b="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 </a:t>
            </a:r>
            <a:r>
              <a:rPr kumimoji="1" lang="en-US" altLang="zh-CN" sz="2000" b="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B:=B+50</a:t>
            </a:r>
            <a:r>
              <a:rPr kumimoji="1" lang="zh-CN" altLang="en-US" sz="2000" b="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的表达式是内存中的操作，改变的是内存中的</a:t>
            </a:r>
            <a:r>
              <a:rPr kumimoji="1" lang="en-US" altLang="zh-CN" sz="2000" b="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A</a:t>
            </a:r>
            <a:r>
              <a:rPr kumimoji="1" lang="zh-CN" altLang="en-US" sz="2000" b="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、</a:t>
            </a:r>
            <a:r>
              <a:rPr kumimoji="1" lang="en-US" altLang="zh-CN" sz="2000" b="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B</a:t>
            </a:r>
            <a:r>
              <a:rPr kumimoji="1" lang="zh-CN" altLang="en-US" sz="2000" b="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的值，只有</a:t>
            </a:r>
            <a:r>
              <a:rPr kumimoji="1" lang="en-US" altLang="zh-CN" sz="2000" b="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write(A)</a:t>
            </a:r>
            <a:r>
              <a:rPr kumimoji="1" lang="zh-CN" altLang="en-US" sz="2000" b="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和</a:t>
            </a:r>
            <a:r>
              <a:rPr kumimoji="1" lang="en-US" altLang="zh-CN" sz="2000" b="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write(B)</a:t>
            </a:r>
            <a:r>
              <a:rPr kumimoji="1" lang="zh-CN" altLang="en-US" sz="2000" b="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的操作执行完之后才会写到数据库里，进而改变数据库中</a:t>
            </a:r>
            <a:r>
              <a:rPr kumimoji="1" lang="en-US" altLang="zh-CN" sz="2000" b="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A</a:t>
            </a:r>
            <a:r>
              <a:rPr kumimoji="1" lang="zh-CN" altLang="en-US" sz="2000" b="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、</a:t>
            </a:r>
            <a:r>
              <a:rPr kumimoji="1" lang="en-US" altLang="zh-CN" sz="2000" b="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B</a:t>
            </a:r>
            <a:r>
              <a:rPr kumimoji="1" lang="zh-CN" altLang="en-US" sz="2000" b="0" dirty="0">
                <a:solidFill>
                  <a:srgbClr val="FF0000"/>
                </a:solidFill>
                <a:latin typeface="华文新魏" pitchFamily="2" charset="-122"/>
                <a:ea typeface="华文新魏" pitchFamily="2" charset="-122"/>
              </a:rPr>
              <a:t>的值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Line 1065"/>
          <p:cNvSpPr>
            <a:spLocks noChangeShapeType="1"/>
          </p:cNvSpPr>
          <p:nvPr/>
        </p:nvSpPr>
        <p:spPr bwMode="auto">
          <a:xfrm flipH="1">
            <a:off x="4648200" y="1231900"/>
            <a:ext cx="0" cy="5562600"/>
          </a:xfrm>
          <a:prstGeom prst="line">
            <a:avLst/>
          </a:prstGeom>
          <a:noFill/>
          <a:ln w="38100">
            <a:solidFill>
              <a:schemeClr val="hlink"/>
            </a:solidFill>
            <a:prstDash val="sysDot"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74754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sz="3600" dirty="0"/>
              <a:t>三次非冲突指令交换，变成串行调度</a:t>
            </a:r>
          </a:p>
        </p:txBody>
      </p:sp>
      <p:sp>
        <p:nvSpPr>
          <p:cNvPr id="89092" name="Text Box 1028"/>
          <p:cNvSpPr txBox="1">
            <a:spLocks noChangeArrowheads="1"/>
          </p:cNvSpPr>
          <p:nvPr/>
        </p:nvSpPr>
        <p:spPr bwMode="auto">
          <a:xfrm>
            <a:off x="990600" y="1511300"/>
            <a:ext cx="1508125" cy="77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read(A);</a:t>
            </a:r>
          </a:p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write(A);</a:t>
            </a:r>
            <a:endParaRPr lang="en-US" altLang="zh-CN">
              <a:solidFill>
                <a:schemeClr val="folHlink"/>
              </a:solidFill>
              <a:latin typeface="Times New Roman" pitchFamily="18" charset="0"/>
            </a:endParaRPr>
          </a:p>
        </p:txBody>
      </p:sp>
      <p:sp>
        <p:nvSpPr>
          <p:cNvPr id="89093" name="Text Box 1029"/>
          <p:cNvSpPr txBox="1">
            <a:spLocks noChangeArrowheads="1"/>
          </p:cNvSpPr>
          <p:nvPr/>
        </p:nvSpPr>
        <p:spPr bwMode="auto">
          <a:xfrm>
            <a:off x="2895600" y="3441700"/>
            <a:ext cx="1487488" cy="77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read(B);</a:t>
            </a:r>
          </a:p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write(B);</a:t>
            </a:r>
          </a:p>
        </p:txBody>
      </p:sp>
      <p:sp>
        <p:nvSpPr>
          <p:cNvPr id="89094" name="Line 1030"/>
          <p:cNvSpPr>
            <a:spLocks noChangeShapeType="1"/>
          </p:cNvSpPr>
          <p:nvPr/>
        </p:nvSpPr>
        <p:spPr bwMode="auto">
          <a:xfrm>
            <a:off x="0" y="1492250"/>
            <a:ext cx="9144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89095" name="Line 1031"/>
          <p:cNvSpPr>
            <a:spLocks noChangeShapeType="1"/>
          </p:cNvSpPr>
          <p:nvPr/>
        </p:nvSpPr>
        <p:spPr bwMode="auto">
          <a:xfrm>
            <a:off x="2627313" y="1092200"/>
            <a:ext cx="0" cy="5626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89096" name="Text Box 1032"/>
          <p:cNvSpPr txBox="1">
            <a:spLocks noChangeArrowheads="1"/>
          </p:cNvSpPr>
          <p:nvPr/>
        </p:nvSpPr>
        <p:spPr bwMode="auto">
          <a:xfrm>
            <a:off x="1216025" y="927100"/>
            <a:ext cx="69215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solidFill>
                  <a:schemeClr val="folHlink"/>
                </a:solidFill>
                <a:latin typeface="Times New Roman" pitchFamily="18" charset="0"/>
              </a:rPr>
              <a:t>T1</a:t>
            </a:r>
            <a:endParaRPr lang="en-US" altLang="zh-CN">
              <a:solidFill>
                <a:schemeClr val="folHlink"/>
              </a:solidFill>
              <a:latin typeface="Times New Roman" pitchFamily="18" charset="0"/>
            </a:endParaRPr>
          </a:p>
        </p:txBody>
      </p:sp>
      <p:sp>
        <p:nvSpPr>
          <p:cNvPr id="89097" name="Text Box 1033"/>
          <p:cNvSpPr txBox="1">
            <a:spLocks noChangeArrowheads="1"/>
          </p:cNvSpPr>
          <p:nvPr/>
        </p:nvSpPr>
        <p:spPr bwMode="auto">
          <a:xfrm>
            <a:off x="3044825" y="958850"/>
            <a:ext cx="69215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solidFill>
                  <a:schemeClr val="folHlink"/>
                </a:solidFill>
                <a:latin typeface="Times New Roman" pitchFamily="18" charset="0"/>
              </a:rPr>
              <a:t>T2</a:t>
            </a:r>
            <a:endParaRPr lang="en-US" altLang="zh-CN">
              <a:solidFill>
                <a:schemeClr val="folHlink"/>
              </a:solidFill>
              <a:latin typeface="Times New Roman" pitchFamily="18" charset="0"/>
            </a:endParaRPr>
          </a:p>
        </p:txBody>
      </p:sp>
      <p:sp>
        <p:nvSpPr>
          <p:cNvPr id="89098" name="Text Box 1034"/>
          <p:cNvSpPr txBox="1">
            <a:spLocks noChangeArrowheads="1"/>
          </p:cNvSpPr>
          <p:nvPr/>
        </p:nvSpPr>
        <p:spPr bwMode="auto">
          <a:xfrm>
            <a:off x="1143000" y="2768600"/>
            <a:ext cx="1557338" cy="77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hlink"/>
                </a:solidFill>
                <a:latin typeface="Times New Roman" pitchFamily="18" charset="0"/>
              </a:rPr>
              <a:t>read(B)</a:t>
            </a: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;      </a:t>
            </a:r>
          </a:p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write(B);</a:t>
            </a:r>
          </a:p>
        </p:txBody>
      </p:sp>
      <p:sp>
        <p:nvSpPr>
          <p:cNvPr id="89099" name="Text Box 1036"/>
          <p:cNvSpPr txBox="1">
            <a:spLocks noChangeArrowheads="1"/>
          </p:cNvSpPr>
          <p:nvPr/>
        </p:nvSpPr>
        <p:spPr bwMode="auto">
          <a:xfrm>
            <a:off x="2819400" y="2097088"/>
            <a:ext cx="1508125" cy="77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 dirty="0">
                <a:solidFill>
                  <a:schemeClr val="folHlink"/>
                </a:solidFill>
                <a:latin typeface="Times New Roman" pitchFamily="18" charset="0"/>
              </a:rPr>
              <a:t>read(A);</a:t>
            </a:r>
          </a:p>
          <a:p>
            <a:pPr>
              <a:lnSpc>
                <a:spcPct val="80000"/>
              </a:lnSpc>
            </a:pPr>
            <a:r>
              <a:rPr lang="en-US" altLang="zh-CN" sz="2800" dirty="0">
                <a:solidFill>
                  <a:schemeClr val="hlink"/>
                </a:solidFill>
                <a:latin typeface="Times New Roman" pitchFamily="18" charset="0"/>
              </a:rPr>
              <a:t>write(A)</a:t>
            </a:r>
            <a:r>
              <a:rPr lang="en-US" altLang="zh-CN" sz="2800" dirty="0">
                <a:solidFill>
                  <a:schemeClr val="folHlink"/>
                </a:solidFill>
                <a:latin typeface="Times New Roman" pitchFamily="18" charset="0"/>
              </a:rPr>
              <a:t>;</a:t>
            </a:r>
            <a:endParaRPr lang="en-US" altLang="zh-CN" dirty="0">
              <a:solidFill>
                <a:schemeClr val="folHlink"/>
              </a:solidFill>
              <a:latin typeface="Times New Roman" pitchFamily="18" charset="0"/>
            </a:endParaRPr>
          </a:p>
        </p:txBody>
      </p:sp>
      <p:sp>
        <p:nvSpPr>
          <p:cNvPr id="74765" name="Text Box 1037"/>
          <p:cNvSpPr txBox="1">
            <a:spLocks noChangeArrowheads="1"/>
          </p:cNvSpPr>
          <p:nvPr/>
        </p:nvSpPr>
        <p:spPr bwMode="auto">
          <a:xfrm>
            <a:off x="5181600" y="1511300"/>
            <a:ext cx="1508125" cy="77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read(A);</a:t>
            </a:r>
          </a:p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write(A);</a:t>
            </a:r>
            <a:endParaRPr lang="en-US" altLang="zh-CN">
              <a:solidFill>
                <a:schemeClr val="folHlink"/>
              </a:solidFill>
              <a:latin typeface="Times New Roman" pitchFamily="18" charset="0"/>
            </a:endParaRPr>
          </a:p>
        </p:txBody>
      </p:sp>
      <p:sp>
        <p:nvSpPr>
          <p:cNvPr id="74766" name="Text Box 1038"/>
          <p:cNvSpPr txBox="1">
            <a:spLocks noChangeArrowheads="1"/>
          </p:cNvSpPr>
          <p:nvPr/>
        </p:nvSpPr>
        <p:spPr bwMode="auto">
          <a:xfrm>
            <a:off x="7086600" y="3441700"/>
            <a:ext cx="1487488" cy="77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read(B);</a:t>
            </a:r>
          </a:p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write(B);</a:t>
            </a:r>
          </a:p>
        </p:txBody>
      </p:sp>
      <p:sp>
        <p:nvSpPr>
          <p:cNvPr id="74767" name="Text Box 1039"/>
          <p:cNvSpPr txBox="1">
            <a:spLocks noChangeArrowheads="1"/>
          </p:cNvSpPr>
          <p:nvPr/>
        </p:nvSpPr>
        <p:spPr bwMode="auto">
          <a:xfrm>
            <a:off x="5407025" y="927100"/>
            <a:ext cx="69215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solidFill>
                  <a:schemeClr val="folHlink"/>
                </a:solidFill>
                <a:latin typeface="Times New Roman" pitchFamily="18" charset="0"/>
              </a:rPr>
              <a:t>T1</a:t>
            </a:r>
            <a:endParaRPr lang="en-US" altLang="zh-CN">
              <a:solidFill>
                <a:schemeClr val="folHlink"/>
              </a:solidFill>
              <a:latin typeface="Times New Roman" pitchFamily="18" charset="0"/>
            </a:endParaRPr>
          </a:p>
        </p:txBody>
      </p:sp>
      <p:sp>
        <p:nvSpPr>
          <p:cNvPr id="74768" name="Text Box 1040"/>
          <p:cNvSpPr txBox="1">
            <a:spLocks noChangeArrowheads="1"/>
          </p:cNvSpPr>
          <p:nvPr/>
        </p:nvSpPr>
        <p:spPr bwMode="auto">
          <a:xfrm>
            <a:off x="7235825" y="958850"/>
            <a:ext cx="69215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solidFill>
                  <a:schemeClr val="folHlink"/>
                </a:solidFill>
                <a:latin typeface="Times New Roman" pitchFamily="18" charset="0"/>
              </a:rPr>
              <a:t>T2</a:t>
            </a:r>
            <a:endParaRPr lang="en-US" altLang="zh-CN">
              <a:solidFill>
                <a:schemeClr val="folHlink"/>
              </a:solidFill>
              <a:latin typeface="Times New Roman" pitchFamily="18" charset="0"/>
            </a:endParaRPr>
          </a:p>
        </p:txBody>
      </p:sp>
      <p:sp>
        <p:nvSpPr>
          <p:cNvPr id="74769" name="Text Box 1041"/>
          <p:cNvSpPr txBox="1">
            <a:spLocks noChangeArrowheads="1"/>
          </p:cNvSpPr>
          <p:nvPr/>
        </p:nvSpPr>
        <p:spPr bwMode="auto">
          <a:xfrm>
            <a:off x="5334000" y="3173413"/>
            <a:ext cx="1487488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write(B);</a:t>
            </a:r>
          </a:p>
        </p:txBody>
      </p:sp>
      <p:sp>
        <p:nvSpPr>
          <p:cNvPr id="74770" name="Text Box 1042"/>
          <p:cNvSpPr txBox="1">
            <a:spLocks noChangeArrowheads="1"/>
          </p:cNvSpPr>
          <p:nvPr/>
        </p:nvSpPr>
        <p:spPr bwMode="auto">
          <a:xfrm>
            <a:off x="7010400" y="2097088"/>
            <a:ext cx="1389063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hlink"/>
                </a:solidFill>
                <a:latin typeface="Times New Roman" pitchFamily="18" charset="0"/>
              </a:rPr>
              <a:t>read(A)</a:t>
            </a: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;</a:t>
            </a:r>
          </a:p>
        </p:txBody>
      </p:sp>
      <p:sp>
        <p:nvSpPr>
          <p:cNvPr id="89106" name="Line 1043"/>
          <p:cNvSpPr>
            <a:spLocks noChangeShapeType="1"/>
          </p:cNvSpPr>
          <p:nvPr/>
        </p:nvSpPr>
        <p:spPr bwMode="auto">
          <a:xfrm>
            <a:off x="6877050" y="1092200"/>
            <a:ext cx="0" cy="5626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74772" name="AutoShape 1044"/>
          <p:cNvSpPr>
            <a:spLocks noChangeArrowheads="1"/>
          </p:cNvSpPr>
          <p:nvPr/>
        </p:nvSpPr>
        <p:spPr bwMode="auto">
          <a:xfrm rot="-1800000">
            <a:off x="2370138" y="2690813"/>
            <a:ext cx="533400" cy="230187"/>
          </a:xfrm>
          <a:prstGeom prst="leftRightArrow">
            <a:avLst>
              <a:gd name="adj1" fmla="val 50000"/>
              <a:gd name="adj2" fmla="val 46345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74773" name="Text Box 1045"/>
          <p:cNvSpPr txBox="1">
            <a:spLocks noChangeArrowheads="1"/>
          </p:cNvSpPr>
          <p:nvPr/>
        </p:nvSpPr>
        <p:spPr bwMode="auto">
          <a:xfrm>
            <a:off x="7010400" y="2782888"/>
            <a:ext cx="1508125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write(A);</a:t>
            </a:r>
            <a:endParaRPr lang="en-US" altLang="zh-CN">
              <a:solidFill>
                <a:schemeClr val="folHlink"/>
              </a:solidFill>
              <a:latin typeface="Times New Roman" pitchFamily="18" charset="0"/>
            </a:endParaRPr>
          </a:p>
        </p:txBody>
      </p:sp>
      <p:sp>
        <p:nvSpPr>
          <p:cNvPr id="74774" name="Text Box 1046"/>
          <p:cNvSpPr txBox="1">
            <a:spLocks noChangeArrowheads="1"/>
          </p:cNvSpPr>
          <p:nvPr/>
        </p:nvSpPr>
        <p:spPr bwMode="auto">
          <a:xfrm>
            <a:off x="5334000" y="2463800"/>
            <a:ext cx="1368425" cy="433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hlink"/>
                </a:solidFill>
                <a:latin typeface="Times New Roman" pitchFamily="18" charset="0"/>
              </a:rPr>
              <a:t>read(B)</a:t>
            </a: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;</a:t>
            </a:r>
          </a:p>
        </p:txBody>
      </p:sp>
      <p:sp>
        <p:nvSpPr>
          <p:cNvPr id="74775" name="Text Box 1047"/>
          <p:cNvSpPr txBox="1">
            <a:spLocks noChangeArrowheads="1"/>
          </p:cNvSpPr>
          <p:nvPr/>
        </p:nvSpPr>
        <p:spPr bwMode="auto">
          <a:xfrm>
            <a:off x="990600" y="4203700"/>
            <a:ext cx="1508125" cy="77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read(A);</a:t>
            </a:r>
          </a:p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write(A);</a:t>
            </a:r>
            <a:endParaRPr lang="en-US" altLang="zh-CN">
              <a:solidFill>
                <a:schemeClr val="folHlink"/>
              </a:solidFill>
              <a:latin typeface="Times New Roman" pitchFamily="18" charset="0"/>
            </a:endParaRPr>
          </a:p>
        </p:txBody>
      </p:sp>
      <p:sp>
        <p:nvSpPr>
          <p:cNvPr id="74776" name="Text Box 1048"/>
          <p:cNvSpPr txBox="1">
            <a:spLocks noChangeArrowheads="1"/>
          </p:cNvSpPr>
          <p:nvPr/>
        </p:nvSpPr>
        <p:spPr bwMode="auto">
          <a:xfrm>
            <a:off x="2895600" y="6083300"/>
            <a:ext cx="1487488" cy="77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read(B);</a:t>
            </a:r>
          </a:p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write(B);</a:t>
            </a:r>
          </a:p>
        </p:txBody>
      </p:sp>
      <p:sp>
        <p:nvSpPr>
          <p:cNvPr id="74777" name="Text Box 1049"/>
          <p:cNvSpPr txBox="1">
            <a:spLocks noChangeArrowheads="1"/>
          </p:cNvSpPr>
          <p:nvPr/>
        </p:nvSpPr>
        <p:spPr bwMode="auto">
          <a:xfrm>
            <a:off x="1066800" y="5815013"/>
            <a:ext cx="1487488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hlink"/>
                </a:solidFill>
                <a:latin typeface="Times New Roman" pitchFamily="18" charset="0"/>
              </a:rPr>
              <a:t>write(B)</a:t>
            </a: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;</a:t>
            </a:r>
          </a:p>
        </p:txBody>
      </p:sp>
      <p:sp>
        <p:nvSpPr>
          <p:cNvPr id="74778" name="Text Box 1050"/>
          <p:cNvSpPr txBox="1">
            <a:spLocks noChangeArrowheads="1"/>
          </p:cNvSpPr>
          <p:nvPr/>
        </p:nvSpPr>
        <p:spPr bwMode="auto">
          <a:xfrm>
            <a:off x="2819400" y="5141913"/>
            <a:ext cx="1508125" cy="77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hlink"/>
                </a:solidFill>
                <a:latin typeface="Times New Roman" pitchFamily="18" charset="0"/>
              </a:rPr>
              <a:t>read(A)</a:t>
            </a: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hlink"/>
                </a:solidFill>
                <a:latin typeface="Times New Roman" pitchFamily="18" charset="0"/>
              </a:rPr>
              <a:t>write(A)</a:t>
            </a: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;</a:t>
            </a:r>
          </a:p>
        </p:txBody>
      </p:sp>
      <p:sp>
        <p:nvSpPr>
          <p:cNvPr id="74780" name="Text Box 1052"/>
          <p:cNvSpPr txBox="1">
            <a:spLocks noChangeArrowheads="1"/>
          </p:cNvSpPr>
          <p:nvPr/>
        </p:nvSpPr>
        <p:spPr bwMode="auto">
          <a:xfrm>
            <a:off x="990600" y="4889500"/>
            <a:ext cx="1368425" cy="433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read(B);</a:t>
            </a:r>
          </a:p>
        </p:txBody>
      </p:sp>
      <p:sp>
        <p:nvSpPr>
          <p:cNvPr id="74781" name="AutoShape 1053"/>
          <p:cNvSpPr>
            <a:spLocks noChangeArrowheads="1"/>
          </p:cNvSpPr>
          <p:nvPr/>
        </p:nvSpPr>
        <p:spPr bwMode="auto">
          <a:xfrm>
            <a:off x="4427538" y="2420938"/>
            <a:ext cx="417512" cy="831850"/>
          </a:xfrm>
          <a:prstGeom prst="notched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/>
            <a:r>
              <a:rPr lang="en-US" altLang="zh-CN">
                <a:solidFill>
                  <a:schemeClr val="folHlink"/>
                </a:solidFill>
              </a:rPr>
              <a:t>1</a:t>
            </a:r>
          </a:p>
        </p:txBody>
      </p:sp>
      <p:sp>
        <p:nvSpPr>
          <p:cNvPr id="89116" name="Line 1054"/>
          <p:cNvSpPr>
            <a:spLocks noChangeShapeType="1"/>
          </p:cNvSpPr>
          <p:nvPr/>
        </p:nvSpPr>
        <p:spPr bwMode="auto">
          <a:xfrm>
            <a:off x="0" y="4203700"/>
            <a:ext cx="9144000" cy="0"/>
          </a:xfrm>
          <a:prstGeom prst="line">
            <a:avLst/>
          </a:prstGeom>
          <a:noFill/>
          <a:ln w="38100">
            <a:solidFill>
              <a:schemeClr val="hlink"/>
            </a:solidFill>
            <a:prstDash val="sysDot"/>
            <a:round/>
            <a:headEnd/>
            <a:tailEnd/>
          </a:ln>
        </p:spPr>
        <p:txBody>
          <a:bodyPr wrap="none" anchor="ctr">
            <a:spAutoFit/>
          </a:bodyPr>
          <a:lstStyle/>
          <a:p>
            <a:endParaRPr lang="zh-CN" altLang="en-US"/>
          </a:p>
        </p:txBody>
      </p:sp>
      <p:sp>
        <p:nvSpPr>
          <p:cNvPr id="74783" name="AutoShape 1055"/>
          <p:cNvSpPr>
            <a:spLocks noChangeArrowheads="1"/>
          </p:cNvSpPr>
          <p:nvPr/>
        </p:nvSpPr>
        <p:spPr bwMode="auto">
          <a:xfrm>
            <a:off x="400050" y="5091113"/>
            <a:ext cx="417513" cy="831850"/>
          </a:xfrm>
          <a:prstGeom prst="notched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/>
            <a:r>
              <a:rPr lang="en-US" altLang="zh-CN"/>
              <a:t>2</a:t>
            </a:r>
          </a:p>
        </p:txBody>
      </p:sp>
      <p:sp>
        <p:nvSpPr>
          <p:cNvPr id="74784" name="AutoShape 1056"/>
          <p:cNvSpPr>
            <a:spLocks noChangeArrowheads="1"/>
          </p:cNvSpPr>
          <p:nvPr/>
        </p:nvSpPr>
        <p:spPr bwMode="auto">
          <a:xfrm rot="-1800000">
            <a:off x="6584950" y="2395538"/>
            <a:ext cx="528638" cy="236537"/>
          </a:xfrm>
          <a:prstGeom prst="leftRightArrow">
            <a:avLst>
              <a:gd name="adj1" fmla="val 50000"/>
              <a:gd name="adj2" fmla="val 4469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74785" name="AutoShape 1057"/>
          <p:cNvSpPr>
            <a:spLocks noChangeArrowheads="1"/>
          </p:cNvSpPr>
          <p:nvPr/>
        </p:nvSpPr>
        <p:spPr bwMode="auto">
          <a:xfrm rot="-1800000">
            <a:off x="2336800" y="5589588"/>
            <a:ext cx="566738" cy="242887"/>
          </a:xfrm>
          <a:prstGeom prst="leftRightArrow">
            <a:avLst>
              <a:gd name="adj1" fmla="val 50000"/>
              <a:gd name="adj2" fmla="val 4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74786" name="AutoShape 1058"/>
          <p:cNvSpPr>
            <a:spLocks noChangeArrowheads="1"/>
          </p:cNvSpPr>
          <p:nvPr/>
        </p:nvSpPr>
        <p:spPr bwMode="auto">
          <a:xfrm>
            <a:off x="4427538" y="5238750"/>
            <a:ext cx="427037" cy="831850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/>
            <a:r>
              <a:rPr lang="en-US" altLang="zh-CN">
                <a:solidFill>
                  <a:schemeClr val="folHlink"/>
                </a:solidFill>
              </a:rPr>
              <a:t>3</a:t>
            </a:r>
          </a:p>
        </p:txBody>
      </p:sp>
      <p:sp>
        <p:nvSpPr>
          <p:cNvPr id="74787" name="Text Box 1059"/>
          <p:cNvSpPr txBox="1">
            <a:spLocks noChangeArrowheads="1"/>
          </p:cNvSpPr>
          <p:nvPr/>
        </p:nvSpPr>
        <p:spPr bwMode="auto">
          <a:xfrm>
            <a:off x="5181600" y="4140200"/>
            <a:ext cx="1508125" cy="1457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read(A);</a:t>
            </a:r>
          </a:p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write(A);</a:t>
            </a:r>
          </a:p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read(B);</a:t>
            </a:r>
          </a:p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write(B);</a:t>
            </a:r>
            <a:endParaRPr lang="en-US" altLang="zh-CN">
              <a:solidFill>
                <a:schemeClr val="folHlink"/>
              </a:solidFill>
              <a:latin typeface="Times New Roman" pitchFamily="18" charset="0"/>
            </a:endParaRPr>
          </a:p>
        </p:txBody>
      </p:sp>
      <p:sp>
        <p:nvSpPr>
          <p:cNvPr id="74794" name="Text Box 1066"/>
          <p:cNvSpPr txBox="1">
            <a:spLocks noChangeArrowheads="1"/>
          </p:cNvSpPr>
          <p:nvPr/>
        </p:nvSpPr>
        <p:spPr bwMode="auto">
          <a:xfrm>
            <a:off x="7092950" y="5300663"/>
            <a:ext cx="1508125" cy="1457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read(A);</a:t>
            </a:r>
          </a:p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write(A);</a:t>
            </a:r>
          </a:p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read(B);</a:t>
            </a:r>
          </a:p>
          <a:p>
            <a:pPr>
              <a:lnSpc>
                <a:spcPct val="80000"/>
              </a:lnSpc>
            </a:pP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write(B);</a:t>
            </a:r>
            <a:endParaRPr lang="en-US" altLang="zh-CN">
              <a:solidFill>
                <a:schemeClr val="folHlink"/>
              </a:solidFill>
              <a:latin typeface="Times New Roman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6C3F9E6-2311-9336-260F-82F8D6563A9F}"/>
              </a:ext>
            </a:extLst>
          </p:cNvPr>
          <p:cNvSpPr txBox="1"/>
          <p:nvPr/>
        </p:nvSpPr>
        <p:spPr>
          <a:xfrm>
            <a:off x="2314042" y="24624"/>
            <a:ext cx="45822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</a:rPr>
              <a:t>交换：更改先后位置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747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8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2" dur="2000" fill="hold"/>
                                        <p:tgtEl>
                                          <p:spTgt spid="747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8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2" dur="2000" fill="hold"/>
                                        <p:tgtEl>
                                          <p:spTgt spid="747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47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47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74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747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47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74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747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747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74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65" grpId="0"/>
      <p:bldP spid="74766" grpId="0"/>
      <p:bldP spid="74767" grpId="0"/>
      <p:bldP spid="74768" grpId="0"/>
      <p:bldP spid="74769" grpId="0"/>
      <p:bldP spid="74770" grpId="0"/>
      <p:bldP spid="74772" grpId="0" animBg="1"/>
      <p:bldP spid="74773" grpId="0"/>
      <p:bldP spid="74774" grpId="0"/>
      <p:bldP spid="74775" grpId="0"/>
      <p:bldP spid="74776" grpId="0"/>
      <p:bldP spid="74777" grpId="0"/>
      <p:bldP spid="74778" grpId="0"/>
      <p:bldP spid="74780" grpId="0"/>
      <p:bldP spid="74781" grpId="0" animBg="1"/>
      <p:bldP spid="74783" grpId="0" animBg="1"/>
      <p:bldP spid="74784" grpId="0" animBg="1"/>
      <p:bldP spid="74784" grpId="1" animBg="1"/>
      <p:bldP spid="74785" grpId="0" animBg="1"/>
      <p:bldP spid="74785" grpId="1" animBg="1"/>
      <p:bldP spid="74786" grpId="0" animBg="1"/>
      <p:bldP spid="74787" grpId="0"/>
      <p:bldP spid="7479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冲突可串行化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1295400"/>
            <a:ext cx="9144000" cy="1284686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sz="2400" dirty="0"/>
              <a:t>冲突可串行化</a:t>
            </a:r>
          </a:p>
          <a:p>
            <a:pPr lvl="1" eaLnBrk="1" hangingPunct="1">
              <a:buFont typeface="Wingdings" pitchFamily="2" charset="2"/>
              <a:buNone/>
              <a:defRPr/>
            </a:pPr>
            <a:r>
              <a:rPr lang="zh-CN" altLang="en-US" sz="2000" dirty="0"/>
              <a:t>	当一个调度</a:t>
            </a:r>
            <a:r>
              <a:rPr lang="en-US" altLang="zh-CN" sz="2000" dirty="0"/>
              <a:t>S</a:t>
            </a:r>
            <a:r>
              <a:rPr lang="zh-CN" altLang="en-US" sz="2000" dirty="0"/>
              <a:t>与一个串行调度</a:t>
            </a:r>
            <a:r>
              <a:rPr lang="zh-CN" altLang="en-US" sz="2000" u="sng" dirty="0"/>
              <a:t>冲突等价</a:t>
            </a:r>
            <a:r>
              <a:rPr lang="zh-CN" altLang="en-US" sz="2000" dirty="0"/>
              <a:t>时，则称该调度是</a:t>
            </a:r>
            <a:r>
              <a:rPr lang="zh-CN" altLang="en-US" sz="2000" dirty="0">
                <a:highlight>
                  <a:srgbClr val="FFFF00"/>
                </a:highlight>
              </a:rPr>
              <a:t>冲突可串行化</a:t>
            </a:r>
            <a:r>
              <a:rPr lang="zh-CN" altLang="en-US" sz="2000" dirty="0"/>
              <a:t>的</a:t>
            </a:r>
          </a:p>
          <a:p>
            <a:pPr lvl="1" eaLnBrk="1" hangingPunct="1">
              <a:buFont typeface="Wingdings" pitchFamily="2" charset="2"/>
              <a:buNone/>
              <a:defRPr/>
            </a:pPr>
            <a:r>
              <a:rPr lang="zh-CN" altLang="en-US" sz="2000" dirty="0"/>
              <a:t>	如并行调度3是冲突可串行化的</a:t>
            </a:r>
          </a:p>
        </p:txBody>
      </p:sp>
      <p:grpSp>
        <p:nvGrpSpPr>
          <p:cNvPr id="90116" name="Group 13"/>
          <p:cNvGrpSpPr>
            <a:grpSpLocks/>
          </p:cNvGrpSpPr>
          <p:nvPr/>
        </p:nvGrpSpPr>
        <p:grpSpPr bwMode="auto">
          <a:xfrm>
            <a:off x="-396552" y="2708920"/>
            <a:ext cx="5334000" cy="2554287"/>
            <a:chOff x="1200" y="2223"/>
            <a:chExt cx="3360" cy="1609"/>
          </a:xfrm>
        </p:grpSpPr>
        <p:sp>
          <p:nvSpPr>
            <p:cNvPr id="90117" name="Text Box 4"/>
            <p:cNvSpPr txBox="1">
              <a:spLocks noChangeArrowheads="1"/>
            </p:cNvSpPr>
            <p:nvPr/>
          </p:nvSpPr>
          <p:spPr bwMode="auto">
            <a:xfrm>
              <a:off x="1872" y="2983"/>
              <a:ext cx="1248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altLang="zh-CN" sz="2000">
                  <a:latin typeface="Times New Roman" pitchFamily="18" charset="0"/>
                </a:rPr>
                <a:t>read(A);</a:t>
              </a:r>
            </a:p>
          </p:txBody>
        </p:sp>
        <p:sp>
          <p:nvSpPr>
            <p:cNvPr id="90118" name="Text Box 5"/>
            <p:cNvSpPr txBox="1">
              <a:spLocks noChangeArrowheads="1"/>
            </p:cNvSpPr>
            <p:nvPr/>
          </p:nvSpPr>
          <p:spPr bwMode="auto">
            <a:xfrm>
              <a:off x="1920" y="2544"/>
              <a:ext cx="624" cy="3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 dirty="0">
                  <a:latin typeface="Times New Roman" pitchFamily="18" charset="0"/>
                </a:rPr>
                <a:t>T1</a:t>
              </a:r>
              <a:endParaRPr lang="en-US" altLang="zh-CN" sz="1800" dirty="0">
                <a:latin typeface="Times New Roman" pitchFamily="18" charset="0"/>
              </a:endParaRPr>
            </a:p>
          </p:txBody>
        </p:sp>
        <p:sp>
          <p:nvSpPr>
            <p:cNvPr id="90119" name="Text Box 6"/>
            <p:cNvSpPr txBox="1">
              <a:spLocks noChangeArrowheads="1"/>
            </p:cNvSpPr>
            <p:nvPr/>
          </p:nvSpPr>
          <p:spPr bwMode="auto">
            <a:xfrm>
              <a:off x="3072" y="2564"/>
              <a:ext cx="624" cy="3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2800">
                  <a:latin typeface="Times New Roman" pitchFamily="18" charset="0"/>
                </a:rPr>
                <a:t>T2</a:t>
              </a:r>
              <a:endParaRPr lang="en-US" altLang="zh-CN" sz="1800">
                <a:latin typeface="Times New Roman" pitchFamily="18" charset="0"/>
              </a:endParaRPr>
            </a:p>
          </p:txBody>
        </p:sp>
        <p:sp>
          <p:nvSpPr>
            <p:cNvPr id="90120" name="Text Box 7"/>
            <p:cNvSpPr txBox="1">
              <a:spLocks noChangeArrowheads="1"/>
            </p:cNvSpPr>
            <p:nvPr/>
          </p:nvSpPr>
          <p:spPr bwMode="auto">
            <a:xfrm>
              <a:off x="1872" y="3559"/>
              <a:ext cx="960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altLang="zh-CN" sz="2000">
                  <a:latin typeface="Times New Roman" pitchFamily="18" charset="0"/>
                </a:rPr>
                <a:t>write(A);</a:t>
              </a:r>
            </a:p>
          </p:txBody>
        </p:sp>
        <p:sp>
          <p:nvSpPr>
            <p:cNvPr id="90121" name="Text Box 8"/>
            <p:cNvSpPr txBox="1">
              <a:spLocks noChangeArrowheads="1"/>
            </p:cNvSpPr>
            <p:nvPr/>
          </p:nvSpPr>
          <p:spPr bwMode="auto">
            <a:xfrm>
              <a:off x="3024" y="3319"/>
              <a:ext cx="1248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altLang="zh-CN" sz="2000">
                  <a:latin typeface="Times New Roman" pitchFamily="18" charset="0"/>
                </a:rPr>
                <a:t>write(A);</a:t>
              </a:r>
            </a:p>
          </p:txBody>
        </p:sp>
        <p:sp>
          <p:nvSpPr>
            <p:cNvPr id="90122" name="Line 9"/>
            <p:cNvSpPr>
              <a:spLocks noChangeShapeType="1"/>
            </p:cNvSpPr>
            <p:nvPr/>
          </p:nvSpPr>
          <p:spPr bwMode="auto">
            <a:xfrm>
              <a:off x="1584" y="2920"/>
              <a:ext cx="2352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 sz="1800"/>
            </a:p>
          </p:txBody>
        </p:sp>
        <p:sp>
          <p:nvSpPr>
            <p:cNvPr id="90123" name="Line 10"/>
            <p:cNvSpPr>
              <a:spLocks noChangeShapeType="1"/>
            </p:cNvSpPr>
            <p:nvPr/>
          </p:nvSpPr>
          <p:spPr bwMode="auto">
            <a:xfrm>
              <a:off x="2880" y="2584"/>
              <a:ext cx="0" cy="124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 sz="1800"/>
            </a:p>
          </p:txBody>
        </p:sp>
        <p:sp>
          <p:nvSpPr>
            <p:cNvPr id="90124" name="Text Box 11"/>
            <p:cNvSpPr txBox="1">
              <a:spLocks noChangeArrowheads="1"/>
            </p:cNvSpPr>
            <p:nvPr/>
          </p:nvSpPr>
          <p:spPr bwMode="auto">
            <a:xfrm>
              <a:off x="1200" y="2223"/>
              <a:ext cx="3360" cy="21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zh-CN" altLang="en-US" sz="2000">
                  <a:latin typeface="Times New Roman" pitchFamily="18" charset="0"/>
                  <a:ea typeface="华文新魏" pitchFamily="2" charset="-122"/>
                </a:rPr>
                <a:t>非冲突串行化的例子：</a:t>
              </a:r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9AB08B10-052E-E847-CDAC-2B8CA1AC9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5864" y="2600690"/>
            <a:ext cx="4983567" cy="37447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冲突可串行化判定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优先图(</a:t>
            </a:r>
            <a:r>
              <a:rPr lang="en-US" altLang="zh-CN" dirty="0"/>
              <a:t>precedence graph)</a:t>
            </a:r>
          </a:p>
          <a:p>
            <a:pPr lvl="1" eaLnBrk="1" hangingPunct="1">
              <a:lnSpc>
                <a:spcPct val="120000"/>
              </a:lnSpc>
              <a:buFont typeface="Wingdings" pitchFamily="2" charset="2"/>
              <a:buNone/>
              <a:defRPr/>
            </a:pPr>
            <a:r>
              <a:rPr lang="en-US" altLang="zh-CN" dirty="0"/>
              <a:t>	</a:t>
            </a:r>
            <a:r>
              <a:rPr lang="zh-CN" altLang="en-US" dirty="0"/>
              <a:t>一个调度</a:t>
            </a:r>
            <a:r>
              <a:rPr lang="en-US" altLang="zh-CN" dirty="0"/>
              <a:t>S</a:t>
            </a:r>
            <a:r>
              <a:rPr lang="zh-CN" altLang="en-US" dirty="0"/>
              <a:t>的优先图是这样构造的：它是一个有向图</a:t>
            </a:r>
            <a:r>
              <a:rPr lang="en-US" altLang="zh-CN" dirty="0"/>
              <a:t>G =（V，E），V</a:t>
            </a:r>
            <a:r>
              <a:rPr lang="zh-CN" altLang="en-US" dirty="0"/>
              <a:t>是顶点集，</a:t>
            </a:r>
            <a:r>
              <a:rPr lang="en-US" altLang="zh-CN" dirty="0"/>
              <a:t>E</a:t>
            </a:r>
            <a:r>
              <a:rPr lang="zh-CN" altLang="en-US" dirty="0"/>
              <a:t>是边集。顶点集由所有参与调度的事务组成，边集由满足下述条件之一的边</a:t>
            </a:r>
            <a:r>
              <a:rPr lang="en-US" altLang="zh-CN" dirty="0" err="1"/>
              <a:t>T</a:t>
            </a:r>
            <a:r>
              <a:rPr lang="en-US" altLang="zh-CN" baseline="-16000" dirty="0" err="1"/>
              <a:t>i</a:t>
            </a:r>
            <a:r>
              <a:rPr lang="en-US" altLang="zh-CN" dirty="0">
                <a:sym typeface="Symbol" pitchFamily="18" charset="2"/>
              </a:rPr>
              <a:t> </a:t>
            </a:r>
            <a:r>
              <a:rPr lang="en-US" altLang="zh-CN" dirty="0" err="1"/>
              <a:t>T</a:t>
            </a:r>
            <a:r>
              <a:rPr lang="en-US" altLang="zh-CN" baseline="-16000" dirty="0" err="1"/>
              <a:t>j</a:t>
            </a:r>
            <a:r>
              <a:rPr lang="zh-CN" altLang="en-US" dirty="0"/>
              <a:t>组成：</a:t>
            </a:r>
          </a:p>
          <a:p>
            <a:pPr lvl="1" eaLnBrk="1" hangingPunct="1">
              <a:lnSpc>
                <a:spcPct val="120000"/>
              </a:lnSpc>
              <a:buFont typeface="Wingdings" pitchFamily="2" charset="2"/>
              <a:buNone/>
              <a:defRPr/>
            </a:pPr>
            <a:r>
              <a:rPr lang="zh-CN" altLang="en-US" dirty="0">
                <a:ea typeface="宋体" pitchFamily="2" charset="-122"/>
              </a:rPr>
              <a:t>	</a:t>
            </a:r>
            <a:r>
              <a:rPr lang="zh-CN" altLang="en-US" dirty="0">
                <a:latin typeface="楷体_GB2312" pitchFamily="49" charset="-122"/>
              </a:rPr>
              <a:t>①在</a:t>
            </a:r>
            <a:r>
              <a:rPr lang="en-US" altLang="zh-CN" dirty="0" err="1"/>
              <a:t>T</a:t>
            </a:r>
            <a:r>
              <a:rPr lang="en-US" altLang="zh-CN" baseline="-16000" dirty="0" err="1"/>
              <a:t>j</a:t>
            </a:r>
            <a:r>
              <a:rPr lang="zh-CN" altLang="en-US" dirty="0">
                <a:latin typeface="楷体_GB2312" pitchFamily="49" charset="-122"/>
              </a:rPr>
              <a:t>执行</a:t>
            </a:r>
            <a:r>
              <a:rPr lang="en-US" altLang="zh-CN" dirty="0">
                <a:latin typeface="楷体_GB2312" pitchFamily="49" charset="-122"/>
              </a:rPr>
              <a:t>read(Q)</a:t>
            </a:r>
            <a:r>
              <a:rPr lang="zh-CN" altLang="en-US" dirty="0">
                <a:latin typeface="楷体_GB2312" pitchFamily="49" charset="-122"/>
              </a:rPr>
              <a:t>之前，</a:t>
            </a:r>
            <a:r>
              <a:rPr lang="en-US" altLang="zh-CN" dirty="0" err="1"/>
              <a:t>T</a:t>
            </a:r>
            <a:r>
              <a:rPr lang="en-US" altLang="zh-CN" baseline="-16000" dirty="0" err="1"/>
              <a:t>i</a:t>
            </a:r>
            <a:r>
              <a:rPr lang="zh-CN" altLang="en-US" dirty="0">
                <a:latin typeface="楷体_GB2312" pitchFamily="49" charset="-122"/>
              </a:rPr>
              <a:t>执行</a:t>
            </a:r>
            <a:r>
              <a:rPr lang="en-US" altLang="zh-CN" dirty="0">
                <a:latin typeface="楷体_GB2312" pitchFamily="49" charset="-122"/>
              </a:rPr>
              <a:t>write(Q)</a:t>
            </a:r>
          </a:p>
          <a:p>
            <a:pPr lvl="1" eaLnBrk="1" hangingPunct="1">
              <a:lnSpc>
                <a:spcPct val="120000"/>
              </a:lnSpc>
              <a:buFont typeface="Wingdings" pitchFamily="2" charset="2"/>
              <a:buNone/>
              <a:defRPr/>
            </a:pPr>
            <a:r>
              <a:rPr lang="en-US" altLang="zh-CN" dirty="0">
                <a:latin typeface="楷体_GB2312" pitchFamily="49" charset="-122"/>
              </a:rPr>
              <a:t>	②</a:t>
            </a:r>
            <a:r>
              <a:rPr lang="zh-CN" altLang="en-US" dirty="0">
                <a:latin typeface="楷体_GB2312" pitchFamily="49" charset="-122"/>
              </a:rPr>
              <a:t>在</a:t>
            </a:r>
            <a:r>
              <a:rPr lang="en-US" altLang="zh-CN" dirty="0" err="1"/>
              <a:t>T</a:t>
            </a:r>
            <a:r>
              <a:rPr lang="en-US" altLang="zh-CN" baseline="-16000" dirty="0" err="1"/>
              <a:t>j</a:t>
            </a:r>
            <a:r>
              <a:rPr lang="zh-CN" altLang="en-US" dirty="0">
                <a:latin typeface="楷体_GB2312" pitchFamily="49" charset="-122"/>
              </a:rPr>
              <a:t>执行</a:t>
            </a:r>
            <a:r>
              <a:rPr lang="en-US" altLang="zh-CN" dirty="0">
                <a:latin typeface="楷体_GB2312" pitchFamily="49" charset="-122"/>
              </a:rPr>
              <a:t>write(Q)</a:t>
            </a:r>
            <a:r>
              <a:rPr lang="zh-CN" altLang="en-US" dirty="0">
                <a:latin typeface="楷体_GB2312" pitchFamily="49" charset="-122"/>
              </a:rPr>
              <a:t>之前，</a:t>
            </a:r>
            <a:r>
              <a:rPr lang="en-US" altLang="zh-CN" dirty="0" err="1"/>
              <a:t>T</a:t>
            </a:r>
            <a:r>
              <a:rPr lang="en-US" altLang="zh-CN" baseline="-16000" dirty="0" err="1"/>
              <a:t>i</a:t>
            </a:r>
            <a:r>
              <a:rPr lang="zh-CN" altLang="en-US" dirty="0">
                <a:latin typeface="楷体_GB2312" pitchFamily="49" charset="-122"/>
              </a:rPr>
              <a:t>执行</a:t>
            </a:r>
            <a:r>
              <a:rPr lang="en-US" altLang="zh-CN" dirty="0">
                <a:latin typeface="楷体_GB2312" pitchFamily="49" charset="-122"/>
              </a:rPr>
              <a:t>read(Q)</a:t>
            </a:r>
          </a:p>
          <a:p>
            <a:pPr lvl="1" eaLnBrk="1" hangingPunct="1">
              <a:lnSpc>
                <a:spcPct val="120000"/>
              </a:lnSpc>
              <a:buFont typeface="Wingdings" pitchFamily="2" charset="2"/>
              <a:buNone/>
              <a:defRPr/>
            </a:pPr>
            <a:r>
              <a:rPr lang="en-US" altLang="zh-CN" dirty="0">
                <a:latin typeface="楷体_GB2312" pitchFamily="49" charset="-122"/>
              </a:rPr>
              <a:t>	③</a:t>
            </a:r>
            <a:r>
              <a:rPr lang="zh-CN" altLang="en-US" dirty="0">
                <a:latin typeface="楷体_GB2312" pitchFamily="49" charset="-122"/>
              </a:rPr>
              <a:t>在</a:t>
            </a:r>
            <a:r>
              <a:rPr lang="en-US" altLang="zh-CN" dirty="0" err="1"/>
              <a:t>T</a:t>
            </a:r>
            <a:r>
              <a:rPr lang="en-US" altLang="zh-CN" baseline="-16000" dirty="0" err="1"/>
              <a:t>j</a:t>
            </a:r>
            <a:r>
              <a:rPr lang="zh-CN" altLang="en-US" dirty="0">
                <a:latin typeface="楷体_GB2312" pitchFamily="49" charset="-122"/>
              </a:rPr>
              <a:t>执行</a:t>
            </a:r>
            <a:r>
              <a:rPr lang="en-US" altLang="zh-CN" dirty="0">
                <a:latin typeface="楷体_GB2312" pitchFamily="49" charset="-122"/>
              </a:rPr>
              <a:t>write(Q)</a:t>
            </a:r>
            <a:r>
              <a:rPr lang="zh-CN" altLang="en-US" dirty="0">
                <a:latin typeface="楷体_GB2312" pitchFamily="49" charset="-122"/>
              </a:rPr>
              <a:t>之前，</a:t>
            </a:r>
            <a:r>
              <a:rPr lang="en-US" altLang="zh-CN" dirty="0" err="1"/>
              <a:t>T</a:t>
            </a:r>
            <a:r>
              <a:rPr lang="en-US" altLang="zh-CN" baseline="-16000" dirty="0" err="1"/>
              <a:t>i</a:t>
            </a:r>
            <a:r>
              <a:rPr lang="zh-CN" altLang="en-US" dirty="0">
                <a:latin typeface="楷体_GB2312" pitchFamily="49" charset="-122"/>
              </a:rPr>
              <a:t>执行</a:t>
            </a:r>
            <a:r>
              <a:rPr lang="en-US" altLang="zh-CN" dirty="0">
                <a:latin typeface="楷体_GB2312" pitchFamily="49" charset="-122"/>
              </a:rPr>
              <a:t>write(Q)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DC946C7-4C2E-B9F0-E0CC-F544836D47FA}"/>
              </a:ext>
            </a:extLst>
          </p:cNvPr>
          <p:cNvSpPr txBox="1"/>
          <p:nvPr/>
        </p:nvSpPr>
        <p:spPr>
          <a:xfrm>
            <a:off x="1835696" y="5874603"/>
            <a:ext cx="56886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存在</a:t>
            </a:r>
            <a:r>
              <a:rPr lang="zh-CN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读写冲突</a:t>
            </a:r>
            <a:r>
              <a:rPr lang="zh-CN" altLang="en-US" dirty="0">
                <a:solidFill>
                  <a:srgbClr val="FF0000"/>
                </a:solidFill>
              </a:rPr>
              <a:t>或者</a:t>
            </a:r>
            <a:r>
              <a:rPr lang="zh-CN" altLang="en-US" dirty="0">
                <a:solidFill>
                  <a:srgbClr val="FF0000"/>
                </a:solidFill>
                <a:highlight>
                  <a:srgbClr val="FFFF00"/>
                </a:highlight>
              </a:rPr>
              <a:t>写写冲突</a:t>
            </a:r>
            <a:r>
              <a:rPr lang="zh-CN" altLang="en-US" dirty="0">
                <a:solidFill>
                  <a:srgbClr val="FF0000"/>
                </a:solidFill>
              </a:rPr>
              <a:t>时，先操作的事务，指向后操作的事务：</a:t>
            </a:r>
            <a:r>
              <a:rPr lang="en-US" altLang="zh-CN" dirty="0" err="1">
                <a:solidFill>
                  <a:srgbClr val="FF0000"/>
                </a:solidFill>
              </a:rPr>
              <a:t>T</a:t>
            </a:r>
            <a:r>
              <a:rPr lang="en-US" altLang="zh-CN" baseline="-16000" dirty="0" err="1">
                <a:solidFill>
                  <a:srgbClr val="FF0000"/>
                </a:solidFill>
              </a:rPr>
              <a:t>i</a:t>
            </a:r>
            <a:r>
              <a:rPr lang="en-US" altLang="zh-CN" dirty="0">
                <a:solidFill>
                  <a:srgbClr val="FF0000"/>
                </a:solidFill>
                <a:sym typeface="Symbol" pitchFamily="18" charset="2"/>
              </a:rPr>
              <a:t> </a:t>
            </a:r>
            <a:r>
              <a:rPr lang="en-US" altLang="zh-CN" dirty="0" err="1">
                <a:solidFill>
                  <a:srgbClr val="FF0000"/>
                </a:solidFill>
              </a:rPr>
              <a:t>T</a:t>
            </a:r>
            <a:r>
              <a:rPr lang="en-US" altLang="zh-CN" baseline="-16000" dirty="0" err="1">
                <a:solidFill>
                  <a:srgbClr val="FF0000"/>
                </a:solidFill>
              </a:rPr>
              <a:t>j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冲突可串行化判定</a:t>
            </a:r>
          </a:p>
        </p:txBody>
      </p:sp>
      <p:sp>
        <p:nvSpPr>
          <p:cNvPr id="92163" name="Line 3"/>
          <p:cNvSpPr>
            <a:spLocks noChangeShapeType="1"/>
          </p:cNvSpPr>
          <p:nvPr/>
        </p:nvSpPr>
        <p:spPr bwMode="auto">
          <a:xfrm flipV="1">
            <a:off x="611188" y="1797050"/>
            <a:ext cx="3541712" cy="2381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2164" name="Line 4"/>
          <p:cNvSpPr>
            <a:spLocks noChangeShapeType="1"/>
          </p:cNvSpPr>
          <p:nvPr/>
        </p:nvSpPr>
        <p:spPr bwMode="auto">
          <a:xfrm>
            <a:off x="2378075" y="1187450"/>
            <a:ext cx="0" cy="4038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2165" name="Text Box 5"/>
          <p:cNvSpPr txBox="1">
            <a:spLocks noChangeArrowheads="1"/>
          </p:cNvSpPr>
          <p:nvPr/>
        </p:nvSpPr>
        <p:spPr bwMode="auto">
          <a:xfrm>
            <a:off x="930275" y="120015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2166" name="Text Box 6"/>
          <p:cNvSpPr txBox="1">
            <a:spLocks noChangeArrowheads="1"/>
          </p:cNvSpPr>
          <p:nvPr/>
        </p:nvSpPr>
        <p:spPr bwMode="auto">
          <a:xfrm>
            <a:off x="2987675" y="123190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2167" name="Oval 8"/>
          <p:cNvSpPr>
            <a:spLocks noChangeArrowheads="1"/>
          </p:cNvSpPr>
          <p:nvPr/>
        </p:nvSpPr>
        <p:spPr bwMode="auto">
          <a:xfrm>
            <a:off x="1158875" y="553085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2168" name="Text Box 9"/>
          <p:cNvSpPr txBox="1">
            <a:spLocks noChangeArrowheads="1"/>
          </p:cNvSpPr>
          <p:nvPr/>
        </p:nvSpPr>
        <p:spPr bwMode="auto">
          <a:xfrm>
            <a:off x="1235075" y="568325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2169" name="Oval 10"/>
          <p:cNvSpPr>
            <a:spLocks noChangeArrowheads="1"/>
          </p:cNvSpPr>
          <p:nvPr/>
        </p:nvSpPr>
        <p:spPr bwMode="auto">
          <a:xfrm>
            <a:off x="2987675" y="553085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2170" name="Text Box 11"/>
          <p:cNvSpPr txBox="1">
            <a:spLocks noChangeArrowheads="1"/>
          </p:cNvSpPr>
          <p:nvPr/>
        </p:nvSpPr>
        <p:spPr bwMode="auto">
          <a:xfrm>
            <a:off x="3063875" y="568325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2171" name="Line 12"/>
          <p:cNvSpPr>
            <a:spLocks noChangeShapeType="1"/>
          </p:cNvSpPr>
          <p:nvPr/>
        </p:nvSpPr>
        <p:spPr bwMode="auto">
          <a:xfrm>
            <a:off x="2073275" y="5988050"/>
            <a:ext cx="9144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lg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2172" name="Text Box 13"/>
          <p:cNvSpPr txBox="1">
            <a:spLocks noChangeArrowheads="1"/>
          </p:cNvSpPr>
          <p:nvPr/>
        </p:nvSpPr>
        <p:spPr bwMode="auto">
          <a:xfrm>
            <a:off x="5116513" y="1820863"/>
            <a:ext cx="1981200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read(A);</a:t>
            </a:r>
          </a:p>
        </p:txBody>
      </p:sp>
      <p:sp>
        <p:nvSpPr>
          <p:cNvPr id="92173" name="Text Box 14"/>
          <p:cNvSpPr txBox="1">
            <a:spLocks noChangeArrowheads="1"/>
          </p:cNvSpPr>
          <p:nvPr/>
        </p:nvSpPr>
        <p:spPr bwMode="auto">
          <a:xfrm>
            <a:off x="6869113" y="4640263"/>
            <a:ext cx="1752600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write(B);</a:t>
            </a:r>
          </a:p>
        </p:txBody>
      </p:sp>
      <p:sp>
        <p:nvSpPr>
          <p:cNvPr id="92174" name="Text Box 15"/>
          <p:cNvSpPr txBox="1">
            <a:spLocks noChangeArrowheads="1"/>
          </p:cNvSpPr>
          <p:nvPr/>
        </p:nvSpPr>
        <p:spPr bwMode="auto">
          <a:xfrm>
            <a:off x="5192713" y="120015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2175" name="Text Box 16"/>
          <p:cNvSpPr txBox="1">
            <a:spLocks noChangeArrowheads="1"/>
          </p:cNvSpPr>
          <p:nvPr/>
        </p:nvSpPr>
        <p:spPr bwMode="auto">
          <a:xfrm>
            <a:off x="7021513" y="123190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2176" name="Text Box 17"/>
          <p:cNvSpPr txBox="1">
            <a:spLocks noChangeArrowheads="1"/>
          </p:cNvSpPr>
          <p:nvPr/>
        </p:nvSpPr>
        <p:spPr bwMode="auto">
          <a:xfrm>
            <a:off x="5116513" y="3381375"/>
            <a:ext cx="1752600" cy="131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95000"/>
              </a:lnSpc>
            </a:pPr>
            <a:r>
              <a:rPr lang="en-US" altLang="zh-CN" sz="2800">
                <a:latin typeface="Times New Roman" pitchFamily="18" charset="0"/>
              </a:rPr>
              <a:t>write(A);</a:t>
            </a:r>
          </a:p>
          <a:p>
            <a:pPr>
              <a:lnSpc>
                <a:spcPct val="95000"/>
              </a:lnSpc>
            </a:pPr>
            <a:r>
              <a:rPr lang="en-US" altLang="zh-CN" sz="2800">
                <a:latin typeface="Times New Roman" pitchFamily="18" charset="0"/>
              </a:rPr>
              <a:t>read(B);      </a:t>
            </a:r>
          </a:p>
          <a:p>
            <a:pPr>
              <a:lnSpc>
                <a:spcPct val="95000"/>
              </a:lnSpc>
            </a:pPr>
            <a:r>
              <a:rPr lang="en-US" altLang="zh-CN" sz="2800">
                <a:latin typeface="Times New Roman" pitchFamily="18" charset="0"/>
              </a:rPr>
              <a:t>write(B);</a:t>
            </a:r>
          </a:p>
        </p:txBody>
      </p:sp>
      <p:sp>
        <p:nvSpPr>
          <p:cNvPr id="92177" name="Text Box 19"/>
          <p:cNvSpPr txBox="1">
            <a:spLocks noChangeArrowheads="1"/>
          </p:cNvSpPr>
          <p:nvPr/>
        </p:nvSpPr>
        <p:spPr bwMode="auto">
          <a:xfrm>
            <a:off x="6869113" y="2101850"/>
            <a:ext cx="1752600" cy="1368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95000"/>
              </a:lnSpc>
            </a:pPr>
            <a:r>
              <a:rPr lang="en-US" altLang="zh-CN" sz="2800">
                <a:latin typeface="Times New Roman" pitchFamily="18" charset="0"/>
              </a:rPr>
              <a:t>read(A);</a:t>
            </a:r>
          </a:p>
          <a:p>
            <a:pPr>
              <a:lnSpc>
                <a:spcPct val="95000"/>
              </a:lnSpc>
            </a:pPr>
            <a:r>
              <a:rPr lang="en-US" altLang="zh-CN" sz="3200">
                <a:latin typeface="Times New Roman" pitchFamily="18" charset="0"/>
              </a:rPr>
              <a:t>write(A);</a:t>
            </a:r>
          </a:p>
          <a:p>
            <a:pPr>
              <a:lnSpc>
                <a:spcPct val="95000"/>
              </a:lnSpc>
            </a:pPr>
            <a:r>
              <a:rPr lang="en-US" altLang="zh-CN" sz="2800">
                <a:latin typeface="Times New Roman" pitchFamily="18" charset="0"/>
              </a:rPr>
              <a:t>read(B);</a:t>
            </a:r>
          </a:p>
        </p:txBody>
      </p:sp>
      <p:sp>
        <p:nvSpPr>
          <p:cNvPr id="92178" name="Line 20"/>
          <p:cNvSpPr>
            <a:spLocks noChangeShapeType="1"/>
          </p:cNvSpPr>
          <p:nvPr/>
        </p:nvSpPr>
        <p:spPr bwMode="auto">
          <a:xfrm flipV="1">
            <a:off x="4714875" y="1797050"/>
            <a:ext cx="3830638" cy="2381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2179" name="Line 21"/>
          <p:cNvSpPr>
            <a:spLocks noChangeShapeType="1"/>
          </p:cNvSpPr>
          <p:nvPr/>
        </p:nvSpPr>
        <p:spPr bwMode="auto">
          <a:xfrm>
            <a:off x="6731000" y="1187450"/>
            <a:ext cx="0" cy="4038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2180" name="Oval 22"/>
          <p:cNvSpPr>
            <a:spLocks noChangeArrowheads="1"/>
          </p:cNvSpPr>
          <p:nvPr/>
        </p:nvSpPr>
        <p:spPr bwMode="auto">
          <a:xfrm>
            <a:off x="5730875" y="553085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2181" name="Text Box 23"/>
          <p:cNvSpPr txBox="1">
            <a:spLocks noChangeArrowheads="1"/>
          </p:cNvSpPr>
          <p:nvPr/>
        </p:nvSpPr>
        <p:spPr bwMode="auto">
          <a:xfrm>
            <a:off x="5807075" y="568325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2182" name="Freeform 24"/>
          <p:cNvSpPr>
            <a:spLocks/>
          </p:cNvSpPr>
          <p:nvPr/>
        </p:nvSpPr>
        <p:spPr bwMode="auto">
          <a:xfrm>
            <a:off x="6569075" y="5441950"/>
            <a:ext cx="1066800" cy="317500"/>
          </a:xfrm>
          <a:custGeom>
            <a:avLst/>
            <a:gdLst>
              <a:gd name="T0" fmla="*/ 0 w 672"/>
              <a:gd name="T1" fmla="*/ 2147483647 h 200"/>
              <a:gd name="T2" fmla="*/ 2147483647 w 672"/>
              <a:gd name="T3" fmla="*/ 2147483647 h 200"/>
              <a:gd name="T4" fmla="*/ 2147483647 w 672"/>
              <a:gd name="T5" fmla="*/ 2147483647 h 200"/>
              <a:gd name="T6" fmla="*/ 2147483647 w 672"/>
              <a:gd name="T7" fmla="*/ 2147483647 h 200"/>
              <a:gd name="T8" fmla="*/ 0 60000 65536"/>
              <a:gd name="T9" fmla="*/ 0 60000 65536"/>
              <a:gd name="T10" fmla="*/ 0 60000 65536"/>
              <a:gd name="T11" fmla="*/ 0 60000 65536"/>
              <a:gd name="T12" fmla="*/ 0 w 672"/>
              <a:gd name="T13" fmla="*/ 0 h 200"/>
              <a:gd name="T14" fmla="*/ 672 w 672"/>
              <a:gd name="T15" fmla="*/ 200 h 2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72" h="200">
                <a:moveTo>
                  <a:pt x="0" y="152"/>
                </a:moveTo>
                <a:cubicBezTo>
                  <a:pt x="72" y="84"/>
                  <a:pt x="144" y="16"/>
                  <a:pt x="240" y="8"/>
                </a:cubicBezTo>
                <a:cubicBezTo>
                  <a:pt x="336" y="0"/>
                  <a:pt x="504" y="72"/>
                  <a:pt x="576" y="104"/>
                </a:cubicBezTo>
                <a:cubicBezTo>
                  <a:pt x="648" y="136"/>
                  <a:pt x="660" y="168"/>
                  <a:pt x="672" y="200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2183" name="Freeform 25"/>
          <p:cNvSpPr>
            <a:spLocks/>
          </p:cNvSpPr>
          <p:nvPr/>
        </p:nvSpPr>
        <p:spPr bwMode="auto">
          <a:xfrm flipV="1">
            <a:off x="6569075" y="6140450"/>
            <a:ext cx="1066800" cy="457200"/>
          </a:xfrm>
          <a:custGeom>
            <a:avLst/>
            <a:gdLst>
              <a:gd name="T0" fmla="*/ 0 w 672"/>
              <a:gd name="T1" fmla="*/ 2147483647 h 200"/>
              <a:gd name="T2" fmla="*/ 2147483647 w 672"/>
              <a:gd name="T3" fmla="*/ 2147483647 h 200"/>
              <a:gd name="T4" fmla="*/ 2147483647 w 672"/>
              <a:gd name="T5" fmla="*/ 2147483647 h 200"/>
              <a:gd name="T6" fmla="*/ 2147483647 w 672"/>
              <a:gd name="T7" fmla="*/ 2147483647 h 200"/>
              <a:gd name="T8" fmla="*/ 0 60000 65536"/>
              <a:gd name="T9" fmla="*/ 0 60000 65536"/>
              <a:gd name="T10" fmla="*/ 0 60000 65536"/>
              <a:gd name="T11" fmla="*/ 0 60000 65536"/>
              <a:gd name="T12" fmla="*/ 0 w 672"/>
              <a:gd name="T13" fmla="*/ 0 h 200"/>
              <a:gd name="T14" fmla="*/ 672 w 672"/>
              <a:gd name="T15" fmla="*/ 200 h 2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72" h="200">
                <a:moveTo>
                  <a:pt x="0" y="152"/>
                </a:moveTo>
                <a:cubicBezTo>
                  <a:pt x="72" y="84"/>
                  <a:pt x="144" y="16"/>
                  <a:pt x="240" y="8"/>
                </a:cubicBezTo>
                <a:cubicBezTo>
                  <a:pt x="336" y="0"/>
                  <a:pt x="504" y="72"/>
                  <a:pt x="576" y="104"/>
                </a:cubicBezTo>
                <a:cubicBezTo>
                  <a:pt x="648" y="136"/>
                  <a:pt x="660" y="168"/>
                  <a:pt x="672" y="200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2184" name="Oval 26"/>
          <p:cNvSpPr>
            <a:spLocks noChangeArrowheads="1"/>
          </p:cNvSpPr>
          <p:nvPr/>
        </p:nvSpPr>
        <p:spPr bwMode="auto">
          <a:xfrm>
            <a:off x="7559675" y="545465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2185" name="Text Box 27"/>
          <p:cNvSpPr txBox="1">
            <a:spLocks noChangeArrowheads="1"/>
          </p:cNvSpPr>
          <p:nvPr/>
        </p:nvSpPr>
        <p:spPr bwMode="auto">
          <a:xfrm>
            <a:off x="7635875" y="560705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2186" name="Text Box 28"/>
          <p:cNvSpPr txBox="1">
            <a:spLocks noChangeArrowheads="1"/>
          </p:cNvSpPr>
          <p:nvPr/>
        </p:nvSpPr>
        <p:spPr bwMode="auto">
          <a:xfrm>
            <a:off x="701675" y="1873250"/>
            <a:ext cx="1981200" cy="823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read(A);</a:t>
            </a:r>
          </a:p>
          <a:p>
            <a:pPr>
              <a:lnSpc>
                <a:spcPct val="80000"/>
              </a:lnSpc>
            </a:pPr>
            <a:r>
              <a:rPr lang="en-US" altLang="zh-CN" sz="3200">
                <a:latin typeface="Times New Roman" pitchFamily="18" charset="0"/>
              </a:rPr>
              <a:t>write(A);</a:t>
            </a:r>
            <a:endParaRPr lang="en-US" altLang="zh-CN" sz="2800">
              <a:latin typeface="Times New Roman" pitchFamily="18" charset="0"/>
            </a:endParaRPr>
          </a:p>
        </p:txBody>
      </p:sp>
      <p:sp>
        <p:nvSpPr>
          <p:cNvPr id="92187" name="Text Box 29"/>
          <p:cNvSpPr txBox="1">
            <a:spLocks noChangeArrowheads="1"/>
          </p:cNvSpPr>
          <p:nvPr/>
        </p:nvSpPr>
        <p:spPr bwMode="auto">
          <a:xfrm>
            <a:off x="2454275" y="3917950"/>
            <a:ext cx="1752600" cy="77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read(B);</a:t>
            </a:r>
          </a:p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write(B);</a:t>
            </a:r>
          </a:p>
        </p:txBody>
      </p:sp>
      <p:sp>
        <p:nvSpPr>
          <p:cNvPr id="92188" name="Text Box 30"/>
          <p:cNvSpPr txBox="1">
            <a:spLocks noChangeArrowheads="1"/>
          </p:cNvSpPr>
          <p:nvPr/>
        </p:nvSpPr>
        <p:spPr bwMode="auto">
          <a:xfrm>
            <a:off x="854075" y="3244850"/>
            <a:ext cx="1524000" cy="77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read(B);      </a:t>
            </a:r>
          </a:p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write(B);</a:t>
            </a:r>
          </a:p>
        </p:txBody>
      </p:sp>
      <p:sp>
        <p:nvSpPr>
          <p:cNvPr id="92189" name="Text Box 31"/>
          <p:cNvSpPr txBox="1">
            <a:spLocks noChangeArrowheads="1"/>
          </p:cNvSpPr>
          <p:nvPr/>
        </p:nvSpPr>
        <p:spPr bwMode="auto">
          <a:xfrm>
            <a:off x="2454275" y="2573338"/>
            <a:ext cx="1981200" cy="823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read(A);</a:t>
            </a:r>
          </a:p>
          <a:p>
            <a:pPr>
              <a:lnSpc>
                <a:spcPct val="80000"/>
              </a:lnSpc>
            </a:pPr>
            <a:r>
              <a:rPr lang="en-US" altLang="zh-CN" sz="3200">
                <a:latin typeface="Times New Roman" pitchFamily="18" charset="0"/>
              </a:rPr>
              <a:t>write(A);</a:t>
            </a:r>
            <a:endParaRPr lang="en-US" altLang="zh-CN" sz="2800">
              <a:latin typeface="Times New Roman" pitchFamily="18" charset="0"/>
            </a:endParaRPr>
          </a:p>
        </p:txBody>
      </p:sp>
    </p:spTree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冲突可串行化判定</a:t>
            </a:r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295400"/>
            <a:ext cx="8726488" cy="2938463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/>
              <a:t>冲突可串行化判定准则</a:t>
            </a:r>
          </a:p>
          <a:p>
            <a:pPr lvl="1" eaLnBrk="1" hangingPunct="1">
              <a:defRPr/>
            </a:pPr>
            <a:r>
              <a:rPr lang="zh-CN" altLang="en-US">
                <a:latin typeface="楷体_GB2312" pitchFamily="49" charset="-122"/>
              </a:rPr>
              <a:t>如果优先图中存在边</a:t>
            </a:r>
            <a:r>
              <a:rPr lang="en-US" altLang="zh-CN"/>
              <a:t>T</a:t>
            </a:r>
            <a:r>
              <a:rPr lang="en-US" altLang="zh-CN" baseline="-16000"/>
              <a:t>i</a:t>
            </a:r>
            <a:r>
              <a:rPr lang="en-US" altLang="zh-CN">
                <a:sym typeface="Symbol" pitchFamily="18" charset="2"/>
              </a:rPr>
              <a:t></a:t>
            </a:r>
            <a:r>
              <a:rPr lang="en-US" altLang="zh-CN"/>
              <a:t>T</a:t>
            </a:r>
            <a:r>
              <a:rPr lang="en-US" altLang="zh-CN" baseline="-16000"/>
              <a:t>j</a:t>
            </a:r>
            <a:r>
              <a:rPr lang="en-US" altLang="zh-CN">
                <a:latin typeface="楷体_GB2312" pitchFamily="49" charset="-122"/>
              </a:rPr>
              <a:t> ，</a:t>
            </a:r>
            <a:r>
              <a:rPr lang="zh-CN" altLang="en-US">
                <a:latin typeface="楷体_GB2312" pitchFamily="49" charset="-122"/>
              </a:rPr>
              <a:t>则在任何等价于</a:t>
            </a:r>
            <a:r>
              <a:rPr lang="en-US" altLang="zh-CN">
                <a:latin typeface="楷体_GB2312" pitchFamily="49" charset="-122"/>
              </a:rPr>
              <a:t>S</a:t>
            </a:r>
            <a:r>
              <a:rPr lang="zh-CN" altLang="en-US">
                <a:latin typeface="楷体_GB2312" pitchFamily="49" charset="-122"/>
              </a:rPr>
              <a:t>的串行调度</a:t>
            </a:r>
            <a:r>
              <a:rPr lang="en-US" altLang="zh-CN">
                <a:latin typeface="楷体_GB2312" pitchFamily="49" charset="-122"/>
              </a:rPr>
              <a:t>S</a:t>
            </a:r>
            <a:r>
              <a:rPr lang="en-US" altLang="zh-CN"/>
              <a:t>'</a:t>
            </a:r>
            <a:r>
              <a:rPr lang="zh-CN" altLang="en-US">
                <a:latin typeface="楷体_GB2312" pitchFamily="49" charset="-122"/>
              </a:rPr>
              <a:t>中，</a:t>
            </a:r>
            <a:r>
              <a:rPr lang="en-US" altLang="zh-CN"/>
              <a:t>T</a:t>
            </a:r>
            <a:r>
              <a:rPr lang="en-US" altLang="zh-CN" baseline="-16000"/>
              <a:t>i</a:t>
            </a:r>
            <a:r>
              <a:rPr lang="zh-CN" altLang="en-US">
                <a:latin typeface="楷体_GB2312" pitchFamily="49" charset="-122"/>
              </a:rPr>
              <a:t>都必须出现在</a:t>
            </a:r>
            <a:r>
              <a:rPr lang="en-US" altLang="zh-CN"/>
              <a:t>T</a:t>
            </a:r>
            <a:r>
              <a:rPr lang="en-US" altLang="zh-CN" baseline="-16000"/>
              <a:t>j</a:t>
            </a:r>
            <a:r>
              <a:rPr lang="zh-CN" altLang="en-US">
                <a:latin typeface="楷体_GB2312" pitchFamily="49" charset="-122"/>
              </a:rPr>
              <a:t>之前</a:t>
            </a:r>
          </a:p>
          <a:p>
            <a:pPr lvl="1" eaLnBrk="1" hangingPunct="1">
              <a:defRPr/>
            </a:pPr>
            <a:r>
              <a:rPr lang="zh-CN" altLang="en-US"/>
              <a:t>如果调度</a:t>
            </a:r>
            <a:r>
              <a:rPr lang="en-US" altLang="zh-CN"/>
              <a:t>S</a:t>
            </a:r>
            <a:r>
              <a:rPr lang="zh-CN" altLang="en-US"/>
              <a:t>的优先图中有环，则</a:t>
            </a:r>
            <a:r>
              <a:rPr lang="en-US" altLang="zh-CN"/>
              <a:t>S</a:t>
            </a:r>
            <a:r>
              <a:rPr lang="zh-CN" altLang="en-US"/>
              <a:t>是非冲突可串行化的。如果图中无环，则</a:t>
            </a:r>
            <a:r>
              <a:rPr lang="en-US" altLang="zh-CN"/>
              <a:t>S</a:t>
            </a:r>
            <a:r>
              <a:rPr lang="zh-CN" altLang="en-US"/>
              <a:t>是冲突可串行化的</a:t>
            </a:r>
          </a:p>
        </p:txBody>
      </p:sp>
      <p:sp>
        <p:nvSpPr>
          <p:cNvPr id="93188" name="Oval 4"/>
          <p:cNvSpPr>
            <a:spLocks noChangeArrowheads="1"/>
          </p:cNvSpPr>
          <p:nvPr/>
        </p:nvSpPr>
        <p:spPr bwMode="auto">
          <a:xfrm>
            <a:off x="1447800" y="4441825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3189" name="Text Box 5"/>
          <p:cNvSpPr txBox="1">
            <a:spLocks noChangeArrowheads="1"/>
          </p:cNvSpPr>
          <p:nvPr/>
        </p:nvSpPr>
        <p:spPr bwMode="auto">
          <a:xfrm>
            <a:off x="1524000" y="4594225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3190" name="Oval 6"/>
          <p:cNvSpPr>
            <a:spLocks noChangeArrowheads="1"/>
          </p:cNvSpPr>
          <p:nvPr/>
        </p:nvSpPr>
        <p:spPr bwMode="auto">
          <a:xfrm>
            <a:off x="3276600" y="4441825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3191" name="Text Box 7"/>
          <p:cNvSpPr txBox="1">
            <a:spLocks noChangeArrowheads="1"/>
          </p:cNvSpPr>
          <p:nvPr/>
        </p:nvSpPr>
        <p:spPr bwMode="auto">
          <a:xfrm>
            <a:off x="3352800" y="4594225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3192" name="Line 8"/>
          <p:cNvSpPr>
            <a:spLocks noChangeShapeType="1"/>
          </p:cNvSpPr>
          <p:nvPr/>
        </p:nvSpPr>
        <p:spPr bwMode="auto">
          <a:xfrm>
            <a:off x="2362200" y="4899025"/>
            <a:ext cx="9144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lg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3193" name="Oval 9"/>
          <p:cNvSpPr>
            <a:spLocks noChangeArrowheads="1"/>
          </p:cNvSpPr>
          <p:nvPr/>
        </p:nvSpPr>
        <p:spPr bwMode="auto">
          <a:xfrm>
            <a:off x="6019800" y="4454525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3194" name="Text Box 10"/>
          <p:cNvSpPr txBox="1">
            <a:spLocks noChangeArrowheads="1"/>
          </p:cNvSpPr>
          <p:nvPr/>
        </p:nvSpPr>
        <p:spPr bwMode="auto">
          <a:xfrm>
            <a:off x="6096000" y="4606925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3195" name="Freeform 11"/>
          <p:cNvSpPr>
            <a:spLocks/>
          </p:cNvSpPr>
          <p:nvPr/>
        </p:nvSpPr>
        <p:spPr bwMode="auto">
          <a:xfrm>
            <a:off x="6858000" y="4365625"/>
            <a:ext cx="1066800" cy="317500"/>
          </a:xfrm>
          <a:custGeom>
            <a:avLst/>
            <a:gdLst>
              <a:gd name="T0" fmla="*/ 0 w 672"/>
              <a:gd name="T1" fmla="*/ 2147483647 h 200"/>
              <a:gd name="T2" fmla="*/ 2147483647 w 672"/>
              <a:gd name="T3" fmla="*/ 2147483647 h 200"/>
              <a:gd name="T4" fmla="*/ 2147483647 w 672"/>
              <a:gd name="T5" fmla="*/ 2147483647 h 200"/>
              <a:gd name="T6" fmla="*/ 2147483647 w 672"/>
              <a:gd name="T7" fmla="*/ 2147483647 h 200"/>
              <a:gd name="T8" fmla="*/ 0 60000 65536"/>
              <a:gd name="T9" fmla="*/ 0 60000 65536"/>
              <a:gd name="T10" fmla="*/ 0 60000 65536"/>
              <a:gd name="T11" fmla="*/ 0 60000 65536"/>
              <a:gd name="T12" fmla="*/ 0 w 672"/>
              <a:gd name="T13" fmla="*/ 0 h 200"/>
              <a:gd name="T14" fmla="*/ 672 w 672"/>
              <a:gd name="T15" fmla="*/ 200 h 2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72" h="200">
                <a:moveTo>
                  <a:pt x="0" y="152"/>
                </a:moveTo>
                <a:cubicBezTo>
                  <a:pt x="72" y="84"/>
                  <a:pt x="144" y="16"/>
                  <a:pt x="240" y="8"/>
                </a:cubicBezTo>
                <a:cubicBezTo>
                  <a:pt x="336" y="0"/>
                  <a:pt x="504" y="72"/>
                  <a:pt x="576" y="104"/>
                </a:cubicBezTo>
                <a:cubicBezTo>
                  <a:pt x="648" y="136"/>
                  <a:pt x="660" y="168"/>
                  <a:pt x="672" y="200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3196" name="Freeform 12"/>
          <p:cNvSpPr>
            <a:spLocks/>
          </p:cNvSpPr>
          <p:nvPr/>
        </p:nvSpPr>
        <p:spPr bwMode="auto">
          <a:xfrm flipV="1">
            <a:off x="6858000" y="5064125"/>
            <a:ext cx="1066800" cy="457200"/>
          </a:xfrm>
          <a:custGeom>
            <a:avLst/>
            <a:gdLst>
              <a:gd name="T0" fmla="*/ 0 w 672"/>
              <a:gd name="T1" fmla="*/ 2147483647 h 200"/>
              <a:gd name="T2" fmla="*/ 2147483647 w 672"/>
              <a:gd name="T3" fmla="*/ 2147483647 h 200"/>
              <a:gd name="T4" fmla="*/ 2147483647 w 672"/>
              <a:gd name="T5" fmla="*/ 2147483647 h 200"/>
              <a:gd name="T6" fmla="*/ 2147483647 w 672"/>
              <a:gd name="T7" fmla="*/ 2147483647 h 200"/>
              <a:gd name="T8" fmla="*/ 0 60000 65536"/>
              <a:gd name="T9" fmla="*/ 0 60000 65536"/>
              <a:gd name="T10" fmla="*/ 0 60000 65536"/>
              <a:gd name="T11" fmla="*/ 0 60000 65536"/>
              <a:gd name="T12" fmla="*/ 0 w 672"/>
              <a:gd name="T13" fmla="*/ 0 h 200"/>
              <a:gd name="T14" fmla="*/ 672 w 672"/>
              <a:gd name="T15" fmla="*/ 200 h 2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72" h="200">
                <a:moveTo>
                  <a:pt x="0" y="152"/>
                </a:moveTo>
                <a:cubicBezTo>
                  <a:pt x="72" y="84"/>
                  <a:pt x="144" y="16"/>
                  <a:pt x="240" y="8"/>
                </a:cubicBezTo>
                <a:cubicBezTo>
                  <a:pt x="336" y="0"/>
                  <a:pt x="504" y="72"/>
                  <a:pt x="576" y="104"/>
                </a:cubicBezTo>
                <a:cubicBezTo>
                  <a:pt x="648" y="136"/>
                  <a:pt x="660" y="168"/>
                  <a:pt x="672" y="200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3197" name="Oval 13"/>
          <p:cNvSpPr>
            <a:spLocks noChangeArrowheads="1"/>
          </p:cNvSpPr>
          <p:nvPr/>
        </p:nvSpPr>
        <p:spPr bwMode="auto">
          <a:xfrm>
            <a:off x="7848600" y="4378325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3198" name="Text Box 14"/>
          <p:cNvSpPr txBox="1">
            <a:spLocks noChangeArrowheads="1"/>
          </p:cNvSpPr>
          <p:nvPr/>
        </p:nvSpPr>
        <p:spPr bwMode="auto">
          <a:xfrm>
            <a:off x="7924800" y="4530725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3199" name="AutoShape 15"/>
          <p:cNvSpPr>
            <a:spLocks noChangeArrowheads="1"/>
          </p:cNvSpPr>
          <p:nvPr/>
        </p:nvSpPr>
        <p:spPr bwMode="auto">
          <a:xfrm>
            <a:off x="990600" y="5813425"/>
            <a:ext cx="2209800" cy="914400"/>
          </a:xfrm>
          <a:prstGeom prst="wedgeRoundRectCallout">
            <a:avLst>
              <a:gd name="adj1" fmla="val 28088"/>
              <a:gd name="adj2" fmla="val -135764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2800" b="1">
                <a:latin typeface="楷体_GB2312" pitchFamily="49" charset="-122"/>
                <a:ea typeface="楷体_GB2312" pitchFamily="49" charset="-122"/>
              </a:rPr>
              <a:t>并行调度3是冲</a:t>
            </a:r>
          </a:p>
          <a:p>
            <a:pPr algn="ctr"/>
            <a:r>
              <a:rPr lang="zh-CN" altLang="en-US" sz="2800" b="1">
                <a:latin typeface="楷体_GB2312" pitchFamily="49" charset="-122"/>
                <a:ea typeface="楷体_GB2312" pitchFamily="49" charset="-122"/>
              </a:rPr>
              <a:t>突可串行化的</a:t>
            </a:r>
            <a:endParaRPr lang="zh-CN" altLang="en-US" sz="280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93200" name="AutoShape 16"/>
          <p:cNvSpPr>
            <a:spLocks noChangeArrowheads="1"/>
          </p:cNvSpPr>
          <p:nvPr/>
        </p:nvSpPr>
        <p:spPr bwMode="auto">
          <a:xfrm>
            <a:off x="4572000" y="5813425"/>
            <a:ext cx="2590800" cy="914400"/>
          </a:xfrm>
          <a:prstGeom prst="wedgeRoundRectCallout">
            <a:avLst>
              <a:gd name="adj1" fmla="val 43505"/>
              <a:gd name="adj2" fmla="val -92014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sz="2800" b="1">
                <a:latin typeface="楷体_GB2312" pitchFamily="49" charset="-122"/>
                <a:ea typeface="楷体_GB2312" pitchFamily="49" charset="-122"/>
              </a:rPr>
              <a:t>并行调度4是非</a:t>
            </a:r>
          </a:p>
          <a:p>
            <a:pPr algn="ctr"/>
            <a:r>
              <a:rPr lang="zh-CN" altLang="en-US" sz="2800" b="1">
                <a:latin typeface="楷体_GB2312" pitchFamily="49" charset="-122"/>
                <a:ea typeface="楷体_GB2312" pitchFamily="49" charset="-122"/>
              </a:rPr>
              <a:t>冲突可串行化的</a:t>
            </a:r>
            <a:endParaRPr lang="zh-CN" altLang="en-US" sz="280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83985" name="WordArt 17"/>
          <p:cNvSpPr>
            <a:spLocks noChangeArrowheads="1" noChangeShapeType="1" noTextEdit="1"/>
          </p:cNvSpPr>
          <p:nvPr/>
        </p:nvSpPr>
        <p:spPr bwMode="auto">
          <a:xfrm>
            <a:off x="4284663" y="3830638"/>
            <a:ext cx="1062037" cy="750887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altLang="zh-CN" sz="3600" kern="10">
                <a:ln w="9525">
                  <a:noFill/>
                  <a:miter lim="800000"/>
                  <a:headEnd/>
                  <a:tailEnd/>
                </a:ln>
                <a:gradFill rotWithShape="1">
                  <a:gsLst>
                    <a:gs pos="0">
                      <a:srgbClr val="FFFF00"/>
                    </a:gs>
                    <a:gs pos="100000">
                      <a:srgbClr val="FF9933"/>
                    </a:gs>
                  </a:gsLst>
                  <a:path path="rect">
                    <a:fillToRect l="50000" t="50000" r="50000" b="50000"/>
                  </a:path>
                </a:gradFill>
                <a:effectLst>
                  <a:outerShdw dist="35921" dir="2700000" algn="ctr" rotWithShape="0">
                    <a:srgbClr val="C0C0C0">
                      <a:alpha val="79999"/>
                    </a:srgbClr>
                  </a:outerShdw>
                </a:effectLst>
                <a:latin typeface="Comic Sans MS"/>
              </a:rPr>
              <a:t>why</a:t>
            </a:r>
            <a:endParaRPr lang="zh-CN" altLang="en-US" sz="3600" kern="10">
              <a:ln w="9525">
                <a:noFill/>
                <a:miter lim="800000"/>
                <a:headEnd/>
                <a:tailEnd/>
              </a:ln>
              <a:gradFill rotWithShape="1">
                <a:gsLst>
                  <a:gs pos="0">
                    <a:srgbClr val="FFFF00"/>
                  </a:gs>
                  <a:gs pos="100000">
                    <a:srgbClr val="FF9933"/>
                  </a:gs>
                </a:gsLst>
                <a:path path="rect">
                  <a:fillToRect l="50000" t="50000" r="50000" b="50000"/>
                </a:path>
              </a:gradFill>
              <a:effectLst>
                <a:outerShdw dist="35921" dir="2700000" algn="ctr" rotWithShape="0">
                  <a:srgbClr val="C0C0C0">
                    <a:alpha val="79999"/>
                  </a:srgbClr>
                </a:outerShdw>
              </a:effectLst>
              <a:latin typeface="Comic Sans M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839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839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83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85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冲突可串行化判定</a:t>
            </a:r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295400"/>
            <a:ext cx="8726488" cy="1628775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/>
              <a:t>与冲突可串行化等价的串行顺序</a:t>
            </a:r>
          </a:p>
          <a:p>
            <a:pPr lvl="1" eaLnBrk="1" hangingPunct="1">
              <a:defRPr/>
            </a:pPr>
            <a:r>
              <a:rPr lang="zh-CN" altLang="en-US" dirty="0"/>
              <a:t>串行顺序可由</a:t>
            </a:r>
            <a:r>
              <a:rPr lang="zh-CN" altLang="en-US" dirty="0">
                <a:highlight>
                  <a:srgbClr val="FFFF00"/>
                </a:highlight>
              </a:rPr>
              <a:t>拓扑排序</a:t>
            </a:r>
            <a:r>
              <a:rPr lang="zh-CN" altLang="en-US" dirty="0"/>
              <a:t>得到，求出与优先图的偏序相一致的线序</a:t>
            </a:r>
          </a:p>
        </p:txBody>
      </p:sp>
      <p:sp>
        <p:nvSpPr>
          <p:cNvPr id="94212" name="Oval 4"/>
          <p:cNvSpPr>
            <a:spLocks noChangeArrowheads="1"/>
          </p:cNvSpPr>
          <p:nvPr/>
        </p:nvSpPr>
        <p:spPr bwMode="auto">
          <a:xfrm>
            <a:off x="1295400" y="31242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4213" name="Text Box 5"/>
          <p:cNvSpPr txBox="1">
            <a:spLocks noChangeArrowheads="1"/>
          </p:cNvSpPr>
          <p:nvPr/>
        </p:nvSpPr>
        <p:spPr bwMode="auto">
          <a:xfrm>
            <a:off x="1371600" y="32766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4214" name="Oval 6"/>
          <p:cNvSpPr>
            <a:spLocks noChangeArrowheads="1"/>
          </p:cNvSpPr>
          <p:nvPr/>
        </p:nvSpPr>
        <p:spPr bwMode="auto">
          <a:xfrm>
            <a:off x="2362200" y="44196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4215" name="Text Box 7"/>
          <p:cNvSpPr txBox="1">
            <a:spLocks noChangeArrowheads="1"/>
          </p:cNvSpPr>
          <p:nvPr/>
        </p:nvSpPr>
        <p:spPr bwMode="auto">
          <a:xfrm>
            <a:off x="2438400" y="45720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T3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4216" name="Line 8"/>
          <p:cNvSpPr>
            <a:spLocks noChangeShapeType="1"/>
          </p:cNvSpPr>
          <p:nvPr/>
        </p:nvSpPr>
        <p:spPr bwMode="auto">
          <a:xfrm>
            <a:off x="2057400" y="3962400"/>
            <a:ext cx="457200" cy="609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lg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4217" name="Oval 9"/>
          <p:cNvSpPr>
            <a:spLocks noChangeArrowheads="1"/>
          </p:cNvSpPr>
          <p:nvPr/>
        </p:nvSpPr>
        <p:spPr bwMode="auto">
          <a:xfrm>
            <a:off x="152400" y="44196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4218" name="Text Box 10"/>
          <p:cNvSpPr txBox="1">
            <a:spLocks noChangeArrowheads="1"/>
          </p:cNvSpPr>
          <p:nvPr/>
        </p:nvSpPr>
        <p:spPr bwMode="auto">
          <a:xfrm>
            <a:off x="228600" y="45720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4219" name="Oval 11"/>
          <p:cNvSpPr>
            <a:spLocks noChangeArrowheads="1"/>
          </p:cNvSpPr>
          <p:nvPr/>
        </p:nvSpPr>
        <p:spPr bwMode="auto">
          <a:xfrm>
            <a:off x="1371600" y="55626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4220" name="Text Box 12"/>
          <p:cNvSpPr txBox="1">
            <a:spLocks noChangeArrowheads="1"/>
          </p:cNvSpPr>
          <p:nvPr/>
        </p:nvSpPr>
        <p:spPr bwMode="auto">
          <a:xfrm>
            <a:off x="1447800" y="57150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T4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4221" name="Line 13"/>
          <p:cNvSpPr>
            <a:spLocks noChangeShapeType="1"/>
          </p:cNvSpPr>
          <p:nvPr/>
        </p:nvSpPr>
        <p:spPr bwMode="auto">
          <a:xfrm flipH="1">
            <a:off x="914400" y="3962400"/>
            <a:ext cx="609600" cy="609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lg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4222" name="Line 14"/>
          <p:cNvSpPr>
            <a:spLocks noChangeShapeType="1"/>
          </p:cNvSpPr>
          <p:nvPr/>
        </p:nvSpPr>
        <p:spPr bwMode="auto">
          <a:xfrm flipH="1">
            <a:off x="2209800" y="5257800"/>
            <a:ext cx="381000" cy="533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lg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4223" name="Line 15"/>
          <p:cNvSpPr>
            <a:spLocks noChangeShapeType="1"/>
          </p:cNvSpPr>
          <p:nvPr/>
        </p:nvSpPr>
        <p:spPr bwMode="auto">
          <a:xfrm>
            <a:off x="990600" y="5181600"/>
            <a:ext cx="457200" cy="609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lg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4224" name="Oval 16"/>
          <p:cNvSpPr>
            <a:spLocks noChangeArrowheads="1"/>
          </p:cNvSpPr>
          <p:nvPr/>
        </p:nvSpPr>
        <p:spPr bwMode="auto">
          <a:xfrm>
            <a:off x="3492500" y="36576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4225" name="Text Box 17"/>
          <p:cNvSpPr txBox="1">
            <a:spLocks noChangeArrowheads="1"/>
          </p:cNvSpPr>
          <p:nvPr/>
        </p:nvSpPr>
        <p:spPr bwMode="auto">
          <a:xfrm>
            <a:off x="3568700" y="38100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4226" name="Oval 18"/>
          <p:cNvSpPr>
            <a:spLocks noChangeArrowheads="1"/>
          </p:cNvSpPr>
          <p:nvPr/>
        </p:nvSpPr>
        <p:spPr bwMode="auto">
          <a:xfrm>
            <a:off x="5016500" y="36576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4227" name="Text Box 19"/>
          <p:cNvSpPr txBox="1">
            <a:spLocks noChangeArrowheads="1"/>
          </p:cNvSpPr>
          <p:nvPr/>
        </p:nvSpPr>
        <p:spPr bwMode="auto">
          <a:xfrm>
            <a:off x="5092700" y="38100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4228" name="Line 20"/>
          <p:cNvSpPr>
            <a:spLocks noChangeShapeType="1"/>
          </p:cNvSpPr>
          <p:nvPr/>
        </p:nvSpPr>
        <p:spPr bwMode="auto">
          <a:xfrm>
            <a:off x="4406900" y="4114800"/>
            <a:ext cx="6096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lg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4229" name="Oval 21"/>
          <p:cNvSpPr>
            <a:spLocks noChangeArrowheads="1"/>
          </p:cNvSpPr>
          <p:nvPr/>
        </p:nvSpPr>
        <p:spPr bwMode="auto">
          <a:xfrm>
            <a:off x="6540500" y="36576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4230" name="Text Box 22"/>
          <p:cNvSpPr txBox="1">
            <a:spLocks noChangeArrowheads="1"/>
          </p:cNvSpPr>
          <p:nvPr/>
        </p:nvSpPr>
        <p:spPr bwMode="auto">
          <a:xfrm>
            <a:off x="6616700" y="38100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T3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4231" name="Line 23"/>
          <p:cNvSpPr>
            <a:spLocks noChangeShapeType="1"/>
          </p:cNvSpPr>
          <p:nvPr/>
        </p:nvSpPr>
        <p:spPr bwMode="auto">
          <a:xfrm>
            <a:off x="5930900" y="4114800"/>
            <a:ext cx="6096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lg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4232" name="Oval 24"/>
          <p:cNvSpPr>
            <a:spLocks noChangeArrowheads="1"/>
          </p:cNvSpPr>
          <p:nvPr/>
        </p:nvSpPr>
        <p:spPr bwMode="auto">
          <a:xfrm>
            <a:off x="8064500" y="36576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4233" name="Text Box 25"/>
          <p:cNvSpPr txBox="1">
            <a:spLocks noChangeArrowheads="1"/>
          </p:cNvSpPr>
          <p:nvPr/>
        </p:nvSpPr>
        <p:spPr bwMode="auto">
          <a:xfrm>
            <a:off x="8140700" y="38100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T4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4234" name="Line 26"/>
          <p:cNvSpPr>
            <a:spLocks noChangeShapeType="1"/>
          </p:cNvSpPr>
          <p:nvPr/>
        </p:nvSpPr>
        <p:spPr bwMode="auto">
          <a:xfrm>
            <a:off x="7454900" y="4114800"/>
            <a:ext cx="6096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lg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4235" name="Oval 27"/>
          <p:cNvSpPr>
            <a:spLocks noChangeArrowheads="1"/>
          </p:cNvSpPr>
          <p:nvPr/>
        </p:nvSpPr>
        <p:spPr bwMode="auto">
          <a:xfrm>
            <a:off x="3492500" y="48768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4236" name="Text Box 28"/>
          <p:cNvSpPr txBox="1">
            <a:spLocks noChangeArrowheads="1"/>
          </p:cNvSpPr>
          <p:nvPr/>
        </p:nvSpPr>
        <p:spPr bwMode="auto">
          <a:xfrm>
            <a:off x="3568700" y="50292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4237" name="Oval 29"/>
          <p:cNvSpPr>
            <a:spLocks noChangeArrowheads="1"/>
          </p:cNvSpPr>
          <p:nvPr/>
        </p:nvSpPr>
        <p:spPr bwMode="auto">
          <a:xfrm>
            <a:off x="5016500" y="48768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4238" name="Text Box 30"/>
          <p:cNvSpPr txBox="1">
            <a:spLocks noChangeArrowheads="1"/>
          </p:cNvSpPr>
          <p:nvPr/>
        </p:nvSpPr>
        <p:spPr bwMode="auto">
          <a:xfrm>
            <a:off x="5092700" y="50292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T3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4239" name="Line 31"/>
          <p:cNvSpPr>
            <a:spLocks noChangeShapeType="1"/>
          </p:cNvSpPr>
          <p:nvPr/>
        </p:nvSpPr>
        <p:spPr bwMode="auto">
          <a:xfrm>
            <a:off x="4406900" y="5334000"/>
            <a:ext cx="6096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lg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4240" name="Oval 32"/>
          <p:cNvSpPr>
            <a:spLocks noChangeArrowheads="1"/>
          </p:cNvSpPr>
          <p:nvPr/>
        </p:nvSpPr>
        <p:spPr bwMode="auto">
          <a:xfrm>
            <a:off x="6540500" y="48768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4241" name="Text Box 33"/>
          <p:cNvSpPr txBox="1">
            <a:spLocks noChangeArrowheads="1"/>
          </p:cNvSpPr>
          <p:nvPr/>
        </p:nvSpPr>
        <p:spPr bwMode="auto">
          <a:xfrm>
            <a:off x="6616700" y="50292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4242" name="Line 34"/>
          <p:cNvSpPr>
            <a:spLocks noChangeShapeType="1"/>
          </p:cNvSpPr>
          <p:nvPr/>
        </p:nvSpPr>
        <p:spPr bwMode="auto">
          <a:xfrm>
            <a:off x="5930900" y="5334000"/>
            <a:ext cx="6096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lg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4243" name="Oval 35"/>
          <p:cNvSpPr>
            <a:spLocks noChangeArrowheads="1"/>
          </p:cNvSpPr>
          <p:nvPr/>
        </p:nvSpPr>
        <p:spPr bwMode="auto">
          <a:xfrm>
            <a:off x="8064500" y="48768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4244" name="Text Box 36"/>
          <p:cNvSpPr txBox="1">
            <a:spLocks noChangeArrowheads="1"/>
          </p:cNvSpPr>
          <p:nvPr/>
        </p:nvSpPr>
        <p:spPr bwMode="auto">
          <a:xfrm>
            <a:off x="8140700" y="50292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T4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4245" name="Line 37"/>
          <p:cNvSpPr>
            <a:spLocks noChangeShapeType="1"/>
          </p:cNvSpPr>
          <p:nvPr/>
        </p:nvSpPr>
        <p:spPr bwMode="auto">
          <a:xfrm>
            <a:off x="7454900" y="5334000"/>
            <a:ext cx="6096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lg"/>
          </a:ln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冲突可串行化</a:t>
            </a:r>
          </a:p>
        </p:txBody>
      </p:sp>
      <p:sp>
        <p:nvSpPr>
          <p:cNvPr id="95235" name="Text Box 3"/>
          <p:cNvSpPr txBox="1">
            <a:spLocks noChangeArrowheads="1"/>
          </p:cNvSpPr>
          <p:nvPr/>
        </p:nvSpPr>
        <p:spPr bwMode="auto">
          <a:xfrm>
            <a:off x="914400" y="1409700"/>
            <a:ext cx="1981200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latin typeface="Times New Roman" pitchFamily="18" charset="0"/>
              </a:rPr>
              <a:t>read(A);</a:t>
            </a:r>
          </a:p>
          <a:p>
            <a:r>
              <a:rPr lang="en-US" altLang="zh-CN">
                <a:latin typeface="Times New Roman" pitchFamily="18" charset="0"/>
              </a:rPr>
              <a:t>A := A - 50</a:t>
            </a:r>
          </a:p>
          <a:p>
            <a:r>
              <a:rPr lang="en-US" altLang="zh-CN">
                <a:solidFill>
                  <a:schemeClr val="hlink"/>
                </a:solidFill>
                <a:latin typeface="Times New Roman" pitchFamily="18" charset="0"/>
              </a:rPr>
              <a:t>write(A);</a:t>
            </a:r>
          </a:p>
        </p:txBody>
      </p:sp>
      <p:sp>
        <p:nvSpPr>
          <p:cNvPr id="95236" name="Line 4"/>
          <p:cNvSpPr>
            <a:spLocks noChangeShapeType="1"/>
          </p:cNvSpPr>
          <p:nvPr/>
        </p:nvSpPr>
        <p:spPr bwMode="auto">
          <a:xfrm>
            <a:off x="0" y="1441450"/>
            <a:ext cx="9144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5237" name="Line 5"/>
          <p:cNvSpPr>
            <a:spLocks noChangeShapeType="1"/>
          </p:cNvSpPr>
          <p:nvPr/>
        </p:nvSpPr>
        <p:spPr bwMode="auto">
          <a:xfrm>
            <a:off x="2667000" y="1125538"/>
            <a:ext cx="33338" cy="484505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5238" name="Text Box 6"/>
          <p:cNvSpPr txBox="1">
            <a:spLocks noChangeArrowheads="1"/>
          </p:cNvSpPr>
          <p:nvPr/>
        </p:nvSpPr>
        <p:spPr bwMode="auto">
          <a:xfrm>
            <a:off x="990600" y="995363"/>
            <a:ext cx="990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>
                <a:latin typeface="Times New Roman" pitchFamily="18" charset="0"/>
              </a:rPr>
              <a:t>T1</a:t>
            </a:r>
          </a:p>
        </p:txBody>
      </p:sp>
      <p:sp>
        <p:nvSpPr>
          <p:cNvPr id="95239" name="Text Box 7"/>
          <p:cNvSpPr txBox="1">
            <a:spLocks noChangeArrowheads="1"/>
          </p:cNvSpPr>
          <p:nvPr/>
        </p:nvSpPr>
        <p:spPr bwMode="auto">
          <a:xfrm>
            <a:off x="2819400" y="1027113"/>
            <a:ext cx="990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>
                <a:latin typeface="Times New Roman" pitchFamily="18" charset="0"/>
              </a:rPr>
              <a:t>T2</a:t>
            </a:r>
          </a:p>
        </p:txBody>
      </p:sp>
      <p:sp>
        <p:nvSpPr>
          <p:cNvPr id="95240" name="AutoShape 8"/>
          <p:cNvSpPr>
            <a:spLocks noChangeArrowheads="1"/>
          </p:cNvSpPr>
          <p:nvPr/>
        </p:nvSpPr>
        <p:spPr bwMode="auto">
          <a:xfrm>
            <a:off x="152400" y="3297238"/>
            <a:ext cx="1219200" cy="533400"/>
          </a:xfrm>
          <a:prstGeom prst="wedgeRoundRectCallout">
            <a:avLst>
              <a:gd name="adj1" fmla="val 151954"/>
              <a:gd name="adj2" fmla="val 31847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b="1">
                <a:latin typeface="楷体_GB2312" pitchFamily="49" charset="-122"/>
                <a:ea typeface="楷体_GB2312" pitchFamily="49" charset="-122"/>
              </a:rPr>
              <a:t>冲突指令</a:t>
            </a:r>
            <a:endParaRPr lang="zh-CN" altLang="en-US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95241" name="Text Box 9"/>
          <p:cNvSpPr txBox="1">
            <a:spLocks noChangeArrowheads="1"/>
          </p:cNvSpPr>
          <p:nvPr/>
        </p:nvSpPr>
        <p:spPr bwMode="auto">
          <a:xfrm>
            <a:off x="5154613" y="995363"/>
            <a:ext cx="990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>
                <a:latin typeface="Times New Roman" pitchFamily="18" charset="0"/>
              </a:rPr>
              <a:t>T1</a:t>
            </a:r>
          </a:p>
        </p:txBody>
      </p:sp>
      <p:sp>
        <p:nvSpPr>
          <p:cNvPr id="95242" name="Text Box 10"/>
          <p:cNvSpPr txBox="1">
            <a:spLocks noChangeArrowheads="1"/>
          </p:cNvSpPr>
          <p:nvPr/>
        </p:nvSpPr>
        <p:spPr bwMode="auto">
          <a:xfrm>
            <a:off x="6983413" y="1027113"/>
            <a:ext cx="990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>
                <a:latin typeface="Times New Roman" pitchFamily="18" charset="0"/>
              </a:rPr>
              <a:t>T2</a:t>
            </a:r>
          </a:p>
        </p:txBody>
      </p:sp>
      <p:sp>
        <p:nvSpPr>
          <p:cNvPr id="95243" name="Line 11"/>
          <p:cNvSpPr>
            <a:spLocks noChangeShapeType="1"/>
          </p:cNvSpPr>
          <p:nvPr/>
        </p:nvSpPr>
        <p:spPr bwMode="auto">
          <a:xfrm>
            <a:off x="6877050" y="1125538"/>
            <a:ext cx="41275" cy="484505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5244" name="Text Box 12"/>
          <p:cNvSpPr txBox="1">
            <a:spLocks noChangeArrowheads="1"/>
          </p:cNvSpPr>
          <p:nvPr/>
        </p:nvSpPr>
        <p:spPr bwMode="auto">
          <a:xfrm>
            <a:off x="2743200" y="2420938"/>
            <a:ext cx="1981200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latin typeface="Times New Roman" pitchFamily="18" charset="0"/>
              </a:rPr>
              <a:t>read(B);</a:t>
            </a:r>
          </a:p>
          <a:p>
            <a:r>
              <a:rPr lang="en-US" altLang="zh-CN">
                <a:latin typeface="Times New Roman" pitchFamily="18" charset="0"/>
              </a:rPr>
              <a:t>B := B - 10</a:t>
            </a:r>
          </a:p>
          <a:p>
            <a:r>
              <a:rPr lang="en-US" altLang="zh-CN">
                <a:solidFill>
                  <a:schemeClr val="folHlink"/>
                </a:solidFill>
                <a:latin typeface="Times New Roman" pitchFamily="18" charset="0"/>
              </a:rPr>
              <a:t>write(B);</a:t>
            </a:r>
          </a:p>
        </p:txBody>
      </p:sp>
      <p:sp>
        <p:nvSpPr>
          <p:cNvPr id="95245" name="Text Box 13"/>
          <p:cNvSpPr txBox="1">
            <a:spLocks noChangeArrowheads="1"/>
          </p:cNvSpPr>
          <p:nvPr/>
        </p:nvSpPr>
        <p:spPr bwMode="auto">
          <a:xfrm>
            <a:off x="762000" y="3754438"/>
            <a:ext cx="1981200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folHlink"/>
                </a:solidFill>
                <a:latin typeface="Times New Roman" pitchFamily="18" charset="0"/>
              </a:rPr>
              <a:t>read(B);</a:t>
            </a:r>
          </a:p>
          <a:p>
            <a:r>
              <a:rPr lang="en-US" altLang="zh-CN">
                <a:latin typeface="Times New Roman" pitchFamily="18" charset="0"/>
              </a:rPr>
              <a:t>B := B + 50</a:t>
            </a:r>
          </a:p>
          <a:p>
            <a:r>
              <a:rPr lang="en-US" altLang="zh-CN">
                <a:latin typeface="Times New Roman" pitchFamily="18" charset="0"/>
              </a:rPr>
              <a:t>write(B);</a:t>
            </a:r>
          </a:p>
        </p:txBody>
      </p:sp>
      <p:sp>
        <p:nvSpPr>
          <p:cNvPr id="95246" name="Text Box 14"/>
          <p:cNvSpPr txBox="1">
            <a:spLocks noChangeArrowheads="1"/>
          </p:cNvSpPr>
          <p:nvPr/>
        </p:nvSpPr>
        <p:spPr bwMode="auto">
          <a:xfrm>
            <a:off x="2743200" y="4833938"/>
            <a:ext cx="1981200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solidFill>
                  <a:schemeClr val="hlink"/>
                </a:solidFill>
                <a:latin typeface="Times New Roman" pitchFamily="18" charset="0"/>
              </a:rPr>
              <a:t>read(A);</a:t>
            </a:r>
          </a:p>
          <a:p>
            <a:r>
              <a:rPr lang="en-US" altLang="zh-CN">
                <a:latin typeface="Times New Roman" pitchFamily="18" charset="0"/>
              </a:rPr>
              <a:t>A := A + 10</a:t>
            </a:r>
          </a:p>
          <a:p>
            <a:r>
              <a:rPr lang="en-US" altLang="zh-CN">
                <a:latin typeface="Times New Roman" pitchFamily="18" charset="0"/>
              </a:rPr>
              <a:t>write(A);</a:t>
            </a:r>
          </a:p>
        </p:txBody>
      </p:sp>
      <p:sp>
        <p:nvSpPr>
          <p:cNvPr id="163855" name="AutoShape 15" descr="绿色大理石"/>
          <p:cNvSpPr>
            <a:spLocks noChangeArrowheads="1"/>
          </p:cNvSpPr>
          <p:nvPr/>
        </p:nvSpPr>
        <p:spPr bwMode="auto">
          <a:xfrm rot="-1800000">
            <a:off x="2066925" y="3654425"/>
            <a:ext cx="849313" cy="261938"/>
          </a:xfrm>
          <a:prstGeom prst="leftRightArrow">
            <a:avLst>
              <a:gd name="adj1" fmla="val 50000"/>
              <a:gd name="adj2" fmla="val 64848"/>
            </a:avLst>
          </a:prstGeom>
          <a:blipFill dpi="0" rotWithShape="1">
            <a:blip r:embed="rId3" cstate="print"/>
            <a:srcRect/>
            <a:tile tx="0" ty="0" sx="100000" sy="100000" flip="none" algn="tl"/>
          </a:blip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5248" name="Text Box 16"/>
          <p:cNvSpPr txBox="1">
            <a:spLocks noChangeArrowheads="1"/>
          </p:cNvSpPr>
          <p:nvPr/>
        </p:nvSpPr>
        <p:spPr bwMode="auto">
          <a:xfrm>
            <a:off x="5078413" y="1409700"/>
            <a:ext cx="1981200" cy="2282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latin typeface="Times New Roman" pitchFamily="18" charset="0"/>
              </a:rPr>
              <a:t>read(A);</a:t>
            </a:r>
          </a:p>
          <a:p>
            <a:r>
              <a:rPr lang="en-US" altLang="zh-CN">
                <a:latin typeface="Times New Roman" pitchFamily="18" charset="0"/>
              </a:rPr>
              <a:t>A := A - 50</a:t>
            </a:r>
          </a:p>
          <a:p>
            <a:r>
              <a:rPr lang="en-US" altLang="zh-CN">
                <a:latin typeface="Times New Roman" pitchFamily="18" charset="0"/>
              </a:rPr>
              <a:t>write(A);</a:t>
            </a:r>
          </a:p>
          <a:p>
            <a:r>
              <a:rPr lang="en-US" altLang="zh-CN">
                <a:latin typeface="Times New Roman" pitchFamily="18" charset="0"/>
              </a:rPr>
              <a:t>read(B);</a:t>
            </a:r>
          </a:p>
          <a:p>
            <a:r>
              <a:rPr lang="en-US" altLang="zh-CN">
                <a:latin typeface="Times New Roman" pitchFamily="18" charset="0"/>
              </a:rPr>
              <a:t>B := B + 50</a:t>
            </a:r>
          </a:p>
          <a:p>
            <a:r>
              <a:rPr lang="en-US" altLang="zh-CN">
                <a:latin typeface="Times New Roman" pitchFamily="18" charset="0"/>
              </a:rPr>
              <a:t>write(B);</a:t>
            </a:r>
          </a:p>
        </p:txBody>
      </p:sp>
      <p:sp>
        <p:nvSpPr>
          <p:cNvPr id="95249" name="Text Box 17"/>
          <p:cNvSpPr txBox="1">
            <a:spLocks noChangeArrowheads="1"/>
          </p:cNvSpPr>
          <p:nvPr/>
        </p:nvSpPr>
        <p:spPr bwMode="auto">
          <a:xfrm>
            <a:off x="6983413" y="3644900"/>
            <a:ext cx="1981200" cy="2282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>
                <a:latin typeface="Times New Roman" pitchFamily="18" charset="0"/>
              </a:rPr>
              <a:t>read(B);</a:t>
            </a:r>
          </a:p>
          <a:p>
            <a:r>
              <a:rPr lang="en-US" altLang="zh-CN">
                <a:latin typeface="Times New Roman" pitchFamily="18" charset="0"/>
              </a:rPr>
              <a:t>B := B - 10</a:t>
            </a:r>
          </a:p>
          <a:p>
            <a:r>
              <a:rPr lang="en-US" altLang="zh-CN">
                <a:latin typeface="Times New Roman" pitchFamily="18" charset="0"/>
              </a:rPr>
              <a:t>write(B);</a:t>
            </a:r>
          </a:p>
          <a:p>
            <a:r>
              <a:rPr lang="en-US" altLang="zh-CN">
                <a:latin typeface="Times New Roman" pitchFamily="18" charset="0"/>
              </a:rPr>
              <a:t>read(A);</a:t>
            </a:r>
          </a:p>
          <a:p>
            <a:r>
              <a:rPr lang="en-US" altLang="zh-CN">
                <a:latin typeface="Times New Roman" pitchFamily="18" charset="0"/>
              </a:rPr>
              <a:t>A := A + 10</a:t>
            </a:r>
          </a:p>
          <a:p>
            <a:r>
              <a:rPr lang="en-US" altLang="zh-CN">
                <a:latin typeface="Times New Roman" pitchFamily="18" charset="0"/>
              </a:rPr>
              <a:t>write(A);</a:t>
            </a:r>
          </a:p>
        </p:txBody>
      </p:sp>
      <p:sp>
        <p:nvSpPr>
          <p:cNvPr id="95250" name="AutoShape 18"/>
          <p:cNvSpPr>
            <a:spLocks noChangeArrowheads="1"/>
          </p:cNvSpPr>
          <p:nvPr/>
        </p:nvSpPr>
        <p:spPr bwMode="auto">
          <a:xfrm>
            <a:off x="2895600" y="1700213"/>
            <a:ext cx="1676400" cy="685800"/>
          </a:xfrm>
          <a:prstGeom prst="wedgeRoundRectCallout">
            <a:avLst>
              <a:gd name="adj1" fmla="val -65625"/>
              <a:gd name="adj2" fmla="val 73148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A=950￥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B=2000￥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5251" name="AutoShape 19"/>
          <p:cNvSpPr>
            <a:spLocks noChangeArrowheads="1"/>
          </p:cNvSpPr>
          <p:nvPr/>
        </p:nvSpPr>
        <p:spPr bwMode="auto">
          <a:xfrm>
            <a:off x="914400" y="2598738"/>
            <a:ext cx="1676400" cy="685800"/>
          </a:xfrm>
          <a:prstGeom prst="wedgeRoundRectCallout">
            <a:avLst>
              <a:gd name="adj1" fmla="val 53884"/>
              <a:gd name="adj2" fmla="val 106713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A=950￥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B=1990￥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5252" name="AutoShape 20"/>
          <p:cNvSpPr>
            <a:spLocks noChangeArrowheads="1"/>
          </p:cNvSpPr>
          <p:nvPr/>
        </p:nvSpPr>
        <p:spPr bwMode="auto">
          <a:xfrm>
            <a:off x="2895600" y="3829050"/>
            <a:ext cx="1676400" cy="685800"/>
          </a:xfrm>
          <a:prstGeom prst="wedgeRoundRectCallout">
            <a:avLst>
              <a:gd name="adj1" fmla="val -65625"/>
              <a:gd name="adj2" fmla="val 73148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A=950￥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B=2040￥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5253" name="AutoShape 21"/>
          <p:cNvSpPr>
            <a:spLocks noChangeArrowheads="1"/>
          </p:cNvSpPr>
          <p:nvPr/>
        </p:nvSpPr>
        <p:spPr bwMode="auto">
          <a:xfrm>
            <a:off x="914400" y="5124450"/>
            <a:ext cx="1676400" cy="685800"/>
          </a:xfrm>
          <a:prstGeom prst="wedgeRoundRectCallout">
            <a:avLst>
              <a:gd name="adj1" fmla="val 53884"/>
              <a:gd name="adj2" fmla="val 85185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A=960￥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B=2040￥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5254" name="AutoShape 22"/>
          <p:cNvSpPr>
            <a:spLocks noChangeArrowheads="1"/>
          </p:cNvSpPr>
          <p:nvPr/>
        </p:nvSpPr>
        <p:spPr bwMode="auto">
          <a:xfrm>
            <a:off x="5154613" y="5013325"/>
            <a:ext cx="1676400" cy="685800"/>
          </a:xfrm>
          <a:prstGeom prst="wedgeRoundRectCallout">
            <a:avLst>
              <a:gd name="adj1" fmla="val 53884"/>
              <a:gd name="adj2" fmla="val 85185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A=960￥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B=2040￥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5255" name="AutoShape 23"/>
          <p:cNvSpPr>
            <a:spLocks noChangeArrowheads="1"/>
          </p:cNvSpPr>
          <p:nvPr/>
        </p:nvSpPr>
        <p:spPr bwMode="auto">
          <a:xfrm>
            <a:off x="7135813" y="2924175"/>
            <a:ext cx="1676400" cy="685800"/>
          </a:xfrm>
          <a:prstGeom prst="wedgeRoundRectCallout">
            <a:avLst>
              <a:gd name="adj1" fmla="val -65625"/>
              <a:gd name="adj2" fmla="val 73148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A=950￥</a:t>
            </a:r>
          </a:p>
          <a:p>
            <a:pPr algn="ctr"/>
            <a:r>
              <a:rPr lang="en-US" altLang="zh-CN">
                <a:latin typeface="Times New Roman" pitchFamily="18" charset="0"/>
                <a:ea typeface="楷体_GB2312" pitchFamily="49" charset="-122"/>
              </a:rPr>
              <a:t>B=2050￥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5256" name="Text Box 24"/>
          <p:cNvSpPr txBox="1">
            <a:spLocks noChangeArrowheads="1"/>
          </p:cNvSpPr>
          <p:nvPr/>
        </p:nvSpPr>
        <p:spPr bwMode="auto">
          <a:xfrm>
            <a:off x="1371600" y="6272213"/>
            <a:ext cx="6400800" cy="3965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80000"/>
              </a:lnSpc>
            </a:pPr>
            <a:r>
              <a:rPr lang="zh-CN" altLang="en-US" dirty="0">
                <a:solidFill>
                  <a:srgbClr val="FF0000"/>
                </a:solidFill>
                <a:highlight>
                  <a:srgbClr val="FFFF00"/>
                </a:highlight>
                <a:latin typeface="Times New Roman" pitchFamily="18" charset="0"/>
                <a:ea typeface="华文新魏" pitchFamily="2" charset="-122"/>
              </a:rPr>
              <a:t>存在结果相同，但非冲突等价的调度</a:t>
            </a:r>
          </a:p>
        </p:txBody>
      </p:sp>
      <p:sp>
        <p:nvSpPr>
          <p:cNvPr id="163865" name="AutoShape 25" descr="绿色大理石"/>
          <p:cNvSpPr>
            <a:spLocks noChangeArrowheads="1"/>
          </p:cNvSpPr>
          <p:nvPr/>
        </p:nvSpPr>
        <p:spPr bwMode="auto">
          <a:xfrm rot="3600000">
            <a:off x="1046956" y="3569494"/>
            <a:ext cx="2865438" cy="279400"/>
          </a:xfrm>
          <a:prstGeom prst="leftRightArrow">
            <a:avLst>
              <a:gd name="adj1" fmla="val 50000"/>
              <a:gd name="adj2" fmla="val 205114"/>
            </a:avLst>
          </a:prstGeom>
          <a:blipFill dpi="0" rotWithShape="1">
            <a:blip r:embed="rId3" cstate="print"/>
            <a:srcRect/>
            <a:tile tx="0" ty="0" sx="100000" sy="100000" flip="none" algn="tl"/>
          </a:blip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63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1000"/>
                                        <p:tgtEl>
                                          <p:spTgt spid="1638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55" grpId="0" animBg="1"/>
      <p:bldP spid="163865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练习</a:t>
            </a:r>
          </a:p>
        </p:txBody>
      </p:sp>
      <p:graphicFrame>
        <p:nvGraphicFramePr>
          <p:cNvPr id="106807" name="Group 311"/>
          <p:cNvGraphicFramePr>
            <a:graphicFrameLocks noGrp="1"/>
          </p:cNvGraphicFramePr>
          <p:nvPr/>
        </p:nvGraphicFramePr>
        <p:xfrm>
          <a:off x="1403350" y="2190750"/>
          <a:ext cx="6408738" cy="4693734"/>
        </p:xfrm>
        <a:graphic>
          <a:graphicData uri="http://schemas.openxmlformats.org/drawingml/2006/table">
            <a:tbl>
              <a:tblPr/>
              <a:tblGrid>
                <a:gridCol w="946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58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73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731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31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746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时间</a:t>
                      </a:r>
                      <a:endParaRPr kumimoji="1" lang="zh-CN" altLang="en-US" sz="4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T1</a:t>
                      </a:r>
                      <a:endParaRPr kumimoji="1" lang="en-US" altLang="zh-CN" sz="4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T2</a:t>
                      </a:r>
                      <a:endParaRPr kumimoji="1" lang="en-US" altLang="zh-CN" sz="4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T3</a:t>
                      </a:r>
                      <a:endParaRPr kumimoji="1" lang="en-US" altLang="zh-CN" sz="4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T4</a:t>
                      </a:r>
                      <a:endParaRPr kumimoji="1" lang="en-US" altLang="zh-CN" sz="4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16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1</a:t>
                      </a:r>
                      <a:endParaRPr kumimoji="1" lang="en-US" altLang="zh-CN" sz="4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read(A)</a:t>
                      </a:r>
                      <a:endParaRPr kumimoji="1" lang="en-US" altLang="zh-CN" sz="4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6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2</a:t>
                      </a:r>
                      <a:endParaRPr kumimoji="1" lang="en-US" altLang="zh-CN" sz="4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write(B)</a:t>
                      </a:r>
                      <a:endParaRPr kumimoji="1" lang="en-US" altLang="zh-CN" sz="4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13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3</a:t>
                      </a:r>
                      <a:endParaRPr kumimoji="1" lang="en-US" altLang="zh-CN" sz="4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write(A)</a:t>
                      </a:r>
                      <a:endParaRPr kumimoji="1" lang="en-US" altLang="zh-CN" sz="4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6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4</a:t>
                      </a:r>
                      <a:endParaRPr kumimoji="1" lang="en-US" altLang="zh-CN" sz="4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read(B)</a:t>
                      </a:r>
                      <a:endParaRPr kumimoji="1" lang="en-US" altLang="zh-CN" sz="4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6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5</a:t>
                      </a:r>
                      <a:endParaRPr kumimoji="1" lang="en-US" altLang="zh-CN" sz="4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read(B)</a:t>
                      </a:r>
                      <a:endParaRPr kumimoji="1" lang="en-US" altLang="zh-CN" sz="4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6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6</a:t>
                      </a:r>
                      <a:endParaRPr kumimoji="1" lang="en-US" altLang="zh-CN" sz="4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read(A)</a:t>
                      </a:r>
                      <a:endParaRPr kumimoji="1" lang="en-US" altLang="zh-CN" sz="4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46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7</a:t>
                      </a:r>
                      <a:endParaRPr kumimoji="1" lang="en-US" altLang="zh-CN" sz="4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write(C)</a:t>
                      </a:r>
                      <a:endParaRPr kumimoji="1" lang="en-US" altLang="zh-CN" sz="4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6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8</a:t>
                      </a:r>
                      <a:endParaRPr kumimoji="1" lang="en-US" altLang="zh-CN" sz="4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1" lang="zh-CN" altLang="en-US" sz="4800" b="0" i="0" u="none" strike="noStrike" cap="none" normalizeH="0" baseline="0">
                        <a:ln>
                          <a:noFill/>
                        </a:ln>
                        <a:solidFill>
                          <a:schemeClr val="folHlink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Tahoma" pitchFamily="34" charset="0"/>
                        <a:ea typeface="隶书" pitchFamily="49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宋体" pitchFamily="2" charset="-122"/>
                          <a:cs typeface="Times New Roman" pitchFamily="18" charset="0"/>
                        </a:rPr>
                        <a:t>write(A)</a:t>
                      </a:r>
                      <a:endParaRPr kumimoji="1" lang="en-US" altLang="zh-CN" sz="4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04513" name="Rectangle 313"/>
          <p:cNvSpPr>
            <a:spLocks noChangeArrowheads="1"/>
          </p:cNvSpPr>
          <p:nvPr/>
        </p:nvSpPr>
        <p:spPr bwMode="auto">
          <a:xfrm>
            <a:off x="539750" y="1268413"/>
            <a:ext cx="8280400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>
                <a:solidFill>
                  <a:schemeClr val="hlink"/>
                </a:solidFill>
                <a:latin typeface="隶书" pitchFamily="49" charset="-122"/>
                <a:ea typeface="隶书" pitchFamily="49" charset="-122"/>
              </a:rPr>
              <a:t>给出该调度的优先图，该调度是冲突可串行化的吗？若是，给出该调度一个的等价的串行调度 </a:t>
            </a:r>
          </a:p>
        </p:txBody>
      </p:sp>
    </p:spTree>
    <p:extLst>
      <p:ext uri="{BB962C8B-B14F-4D97-AF65-F5344CB8AC3E}">
        <p14:creationId xmlns:p14="http://schemas.microsoft.com/office/powerpoint/2010/main" val="3611512755"/>
      </p:ext>
    </p:extLst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3878551" y="97673"/>
            <a:ext cx="1428596" cy="830997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spcBef>
                <a:spcPct val="50000"/>
              </a:spcBef>
              <a:buSzPct val="60000"/>
              <a:defRPr/>
            </a:pPr>
            <a:r>
              <a:rPr lang="zh-CN" altLang="en-US" sz="4800" b="1" spc="50" dirty="0">
                <a:ln w="11430"/>
                <a:blipFill>
                  <a:blip r:embed="rId3"/>
                  <a:tile tx="0" ty="0" sx="100000" sy="100000" flip="none" algn="tl"/>
                </a:blipFill>
                <a:effectLst>
                  <a:glow rad="228600">
                    <a:srgbClr val="FFCF01">
                      <a:satMod val="175000"/>
                      <a:alpha val="40000"/>
                    </a:srgbClr>
                  </a:glow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隶书" pitchFamily="49" charset="-122"/>
                <a:ea typeface="隶书" pitchFamily="49" charset="-122"/>
              </a:rPr>
              <a:t>总结</a:t>
            </a:r>
          </a:p>
        </p:txBody>
      </p:sp>
      <p:sp>
        <p:nvSpPr>
          <p:cNvPr id="6" name="矩形 5"/>
          <p:cNvSpPr/>
          <p:nvPr/>
        </p:nvSpPr>
        <p:spPr>
          <a:xfrm>
            <a:off x="4095879" y="928670"/>
            <a:ext cx="1212191" cy="1323439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algn="ctr">
              <a:spcBef>
                <a:spcPct val="50000"/>
              </a:spcBef>
              <a:buSzPct val="60000"/>
              <a:defRPr/>
            </a:pPr>
            <a:r>
              <a:rPr lang="zh-CN" altLang="en-US" sz="8000" b="1" dirty="0">
                <a:ln>
                  <a:prstDash val="solid"/>
                </a:ln>
                <a:gradFill rotWithShape="1">
                  <a:gsLst>
                    <a:gs pos="0">
                      <a:srgbClr val="000082"/>
                    </a:gs>
                    <a:gs pos="30000">
                      <a:srgbClr val="66008F"/>
                    </a:gs>
                    <a:gs pos="64999">
                      <a:srgbClr val="BA0066"/>
                    </a:gs>
                    <a:gs pos="89999">
                      <a:srgbClr val="FF0000"/>
                    </a:gs>
                    <a:gs pos="100000">
                      <a:srgbClr val="FF8200"/>
                    </a:gs>
                  </a:gsLst>
                  <a:lin ang="5400000" scaled="0"/>
                </a:gradFill>
                <a:effectLst>
                  <a:outerShdw blurRad="88000" dist="50800" dir="5040000" algn="tl">
                    <a:srgbClr val="000000">
                      <a:tint val="80000"/>
                      <a:satMod val="250000"/>
                      <a:alpha val="45000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四</a:t>
            </a:r>
            <a:endParaRPr lang="en-US" altLang="zh-CN" sz="8000" b="1" dirty="0">
              <a:ln>
                <a:prstDash val="solid"/>
              </a:ln>
              <a:gradFill rotWithShape="1">
                <a:gsLst>
                  <a:gs pos="0">
                    <a:srgbClr val="000082"/>
                  </a:gs>
                  <a:gs pos="30000">
                    <a:srgbClr val="66008F"/>
                  </a:gs>
                  <a:gs pos="64999">
                    <a:srgbClr val="BA0066"/>
                  </a:gs>
                  <a:gs pos="89999">
                    <a:srgbClr val="FF0000"/>
                  </a:gs>
                  <a:gs pos="100000">
                    <a:srgbClr val="FF8200"/>
                  </a:gs>
                </a:gsLst>
                <a:lin ang="5400000" scaled="0"/>
              </a:gradFill>
              <a:effectLst>
                <a:outerShdw blurRad="88000" dist="50800" dir="5040000" algn="tl">
                  <a:srgbClr val="000000">
                    <a:tint val="80000"/>
                    <a:satMod val="250000"/>
                    <a:alpha val="45000"/>
                  </a:srgbClr>
                </a:outerShdw>
              </a:effectLst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866696" y="2191684"/>
            <a:ext cx="5724644" cy="2308324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algn="ctr">
              <a:spcBef>
                <a:spcPct val="50000"/>
              </a:spcBef>
              <a:buSzPct val="60000"/>
              <a:defRPr/>
            </a:pPr>
            <a:r>
              <a:rPr lang="zh-CN" altLang="en-US" sz="3600" b="1" dirty="0">
                <a:ln>
                  <a:prstDash val="solid"/>
                </a:ln>
                <a:gradFill rotWithShape="1">
                  <a:gsLst>
                    <a:gs pos="0">
                      <a:srgbClr val="000082"/>
                    </a:gs>
                    <a:gs pos="30000">
                      <a:srgbClr val="66008F"/>
                    </a:gs>
                    <a:gs pos="64999">
                      <a:srgbClr val="BA0066"/>
                    </a:gs>
                    <a:gs pos="89999">
                      <a:srgbClr val="FF0000"/>
                    </a:gs>
                    <a:gs pos="100000">
                      <a:srgbClr val="FF8200"/>
                    </a:gs>
                  </a:gsLst>
                  <a:lin ang="5400000" scaled="0"/>
                </a:gradFill>
                <a:effectLst>
                  <a:outerShdw blurRad="88000" dist="50800" dir="5040000" algn="tl">
                    <a:srgbClr val="000000">
                      <a:tint val="80000"/>
                      <a:satMod val="250000"/>
                      <a:alpha val="45000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事务的四个基本性质</a:t>
            </a:r>
            <a:endParaRPr lang="en-US" altLang="zh-CN" sz="3600" b="1" dirty="0">
              <a:ln>
                <a:prstDash val="solid"/>
              </a:ln>
              <a:gradFill rotWithShape="1">
                <a:gsLst>
                  <a:gs pos="0">
                    <a:srgbClr val="000082"/>
                  </a:gs>
                  <a:gs pos="30000">
                    <a:srgbClr val="66008F"/>
                  </a:gs>
                  <a:gs pos="64999">
                    <a:srgbClr val="BA0066"/>
                  </a:gs>
                  <a:gs pos="89999">
                    <a:srgbClr val="FF0000"/>
                  </a:gs>
                  <a:gs pos="100000">
                    <a:srgbClr val="FF8200"/>
                  </a:gs>
                </a:gsLst>
                <a:lin ang="5400000" scaled="0"/>
              </a:gradFill>
              <a:effectLst>
                <a:outerShdw blurRad="88000" dist="50800" dir="5040000" algn="tl">
                  <a:srgbClr val="000000">
                    <a:tint val="80000"/>
                    <a:satMod val="250000"/>
                    <a:alpha val="45000"/>
                  </a:srgbClr>
                </a:outerShdw>
              </a:effectLst>
              <a:latin typeface="华文新魏" pitchFamily="2" charset="-122"/>
              <a:ea typeface="华文新魏" pitchFamily="2" charset="-122"/>
            </a:endParaRPr>
          </a:p>
          <a:p>
            <a:pPr algn="ctr">
              <a:spcBef>
                <a:spcPct val="50000"/>
              </a:spcBef>
              <a:buSzPct val="60000"/>
              <a:defRPr/>
            </a:pPr>
            <a:r>
              <a:rPr lang="zh-CN" altLang="en-US" sz="3600" b="1" dirty="0">
                <a:ln>
                  <a:prstDash val="solid"/>
                </a:ln>
                <a:gradFill rotWithShape="1">
                  <a:gsLst>
                    <a:gs pos="0">
                      <a:srgbClr val="000082"/>
                    </a:gs>
                    <a:gs pos="30000">
                      <a:srgbClr val="66008F"/>
                    </a:gs>
                    <a:gs pos="64999">
                      <a:srgbClr val="BA0066"/>
                    </a:gs>
                    <a:gs pos="89999">
                      <a:srgbClr val="FF0000"/>
                    </a:gs>
                    <a:gs pos="100000">
                      <a:srgbClr val="FF8200"/>
                    </a:gs>
                  </a:gsLst>
                  <a:lin ang="5400000" scaled="0"/>
                </a:gradFill>
                <a:effectLst>
                  <a:outerShdw blurRad="88000" dist="50800" dir="5040000" algn="tl">
                    <a:srgbClr val="000000">
                      <a:tint val="80000"/>
                      <a:satMod val="250000"/>
                      <a:alpha val="45000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事务调度的四种不一致现象</a:t>
            </a:r>
            <a:endParaRPr lang="en-US" altLang="zh-CN" sz="3600" b="1" dirty="0">
              <a:ln>
                <a:prstDash val="solid"/>
              </a:ln>
              <a:gradFill rotWithShape="1">
                <a:gsLst>
                  <a:gs pos="0">
                    <a:srgbClr val="000082"/>
                  </a:gs>
                  <a:gs pos="30000">
                    <a:srgbClr val="66008F"/>
                  </a:gs>
                  <a:gs pos="64999">
                    <a:srgbClr val="BA0066"/>
                  </a:gs>
                  <a:gs pos="89999">
                    <a:srgbClr val="FF0000"/>
                  </a:gs>
                  <a:gs pos="100000">
                    <a:srgbClr val="FF8200"/>
                  </a:gs>
                </a:gsLst>
                <a:lin ang="5400000" scaled="0"/>
              </a:gradFill>
              <a:effectLst>
                <a:outerShdw blurRad="88000" dist="50800" dir="5040000" algn="tl">
                  <a:srgbClr val="000000">
                    <a:tint val="80000"/>
                    <a:satMod val="250000"/>
                    <a:alpha val="45000"/>
                  </a:srgbClr>
                </a:outerShdw>
              </a:effectLst>
              <a:latin typeface="华文新魏" pitchFamily="2" charset="-122"/>
              <a:ea typeface="华文新魏" pitchFamily="2" charset="-122"/>
            </a:endParaRPr>
          </a:p>
          <a:p>
            <a:pPr algn="ctr">
              <a:spcBef>
                <a:spcPct val="50000"/>
              </a:spcBef>
              <a:buSzPct val="60000"/>
              <a:defRPr/>
            </a:pPr>
            <a:r>
              <a:rPr lang="zh-CN" altLang="en-US" sz="3600" b="1" dirty="0">
                <a:ln>
                  <a:prstDash val="solid"/>
                </a:ln>
                <a:gradFill rotWithShape="1">
                  <a:gsLst>
                    <a:gs pos="0">
                      <a:srgbClr val="000082"/>
                    </a:gs>
                    <a:gs pos="30000">
                      <a:srgbClr val="66008F"/>
                    </a:gs>
                    <a:gs pos="64999">
                      <a:srgbClr val="BA0066"/>
                    </a:gs>
                    <a:gs pos="89999">
                      <a:srgbClr val="FF0000"/>
                    </a:gs>
                    <a:gs pos="100000">
                      <a:srgbClr val="FF8200"/>
                    </a:gs>
                  </a:gsLst>
                  <a:lin ang="5400000" scaled="0"/>
                </a:gradFill>
                <a:effectLst>
                  <a:outerShdw blurRad="88000" dist="50800" dir="5040000" algn="tl">
                    <a:srgbClr val="000000">
                      <a:tint val="80000"/>
                      <a:satMod val="250000"/>
                      <a:alpha val="45000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事务的四个隔离性级别</a:t>
            </a:r>
            <a:endParaRPr lang="en-US" altLang="zh-CN" sz="3600" b="1" dirty="0">
              <a:ln>
                <a:prstDash val="solid"/>
              </a:ln>
              <a:gradFill rotWithShape="1">
                <a:gsLst>
                  <a:gs pos="0">
                    <a:srgbClr val="000082"/>
                  </a:gs>
                  <a:gs pos="30000">
                    <a:srgbClr val="66008F"/>
                  </a:gs>
                  <a:gs pos="64999">
                    <a:srgbClr val="BA0066"/>
                  </a:gs>
                  <a:gs pos="89999">
                    <a:srgbClr val="FF0000"/>
                  </a:gs>
                  <a:gs pos="100000">
                    <a:srgbClr val="FF8200"/>
                  </a:gs>
                </a:gsLst>
                <a:lin ang="5400000" scaled="0"/>
              </a:gradFill>
              <a:effectLst>
                <a:outerShdw blurRad="88000" dist="50800" dir="5040000" algn="tl">
                  <a:srgbClr val="000000">
                    <a:tint val="80000"/>
                    <a:satMod val="250000"/>
                    <a:alpha val="45000"/>
                  </a:srgbClr>
                </a:outerShdw>
              </a:effectLst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24080" y="5026895"/>
            <a:ext cx="3262432" cy="830997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algn="ctr">
              <a:spcBef>
                <a:spcPct val="50000"/>
              </a:spcBef>
              <a:buSzPct val="60000"/>
              <a:defRPr/>
            </a:pPr>
            <a:r>
              <a:rPr lang="zh-CN" altLang="en-US" sz="4800" b="1" dirty="0">
                <a:ln>
                  <a:prstDash val="solid"/>
                </a:ln>
                <a:gradFill rotWithShape="1">
                  <a:gsLst>
                    <a:gs pos="0">
                      <a:srgbClr val="000082"/>
                    </a:gs>
                    <a:gs pos="30000">
                      <a:srgbClr val="66008F"/>
                    </a:gs>
                    <a:gs pos="64999">
                      <a:srgbClr val="BA0066"/>
                    </a:gs>
                    <a:gs pos="89999">
                      <a:srgbClr val="FF0000"/>
                    </a:gs>
                    <a:gs pos="100000">
                      <a:srgbClr val="FF8200"/>
                    </a:gs>
                  </a:gsLst>
                  <a:lin ang="5400000" scaled="0"/>
                </a:gradFill>
                <a:effectLst>
                  <a:outerShdw blurRad="88000" dist="50800" dir="5040000" algn="tl">
                    <a:srgbClr val="000000">
                      <a:tint val="80000"/>
                      <a:satMod val="250000"/>
                      <a:alpha val="45000"/>
                    </a:srgbClr>
                  </a:outerShdw>
                </a:effectLst>
                <a:latin typeface="华文新魏" pitchFamily="2" charset="-122"/>
                <a:ea typeface="华文新魏" pitchFamily="2" charset="-122"/>
              </a:rPr>
              <a:t>核心：调度</a:t>
            </a:r>
            <a:endParaRPr lang="en-US" altLang="zh-CN" sz="4800" b="1" dirty="0">
              <a:ln>
                <a:prstDash val="solid"/>
              </a:ln>
              <a:gradFill rotWithShape="1">
                <a:gsLst>
                  <a:gs pos="0">
                    <a:srgbClr val="000082"/>
                  </a:gs>
                  <a:gs pos="30000">
                    <a:srgbClr val="66008F"/>
                  </a:gs>
                  <a:gs pos="64999">
                    <a:srgbClr val="BA0066"/>
                  </a:gs>
                  <a:gs pos="89999">
                    <a:srgbClr val="FF0000"/>
                  </a:gs>
                  <a:gs pos="100000">
                    <a:srgbClr val="FF8200"/>
                  </a:gs>
                </a:gsLst>
                <a:lin ang="5400000" scaled="0"/>
              </a:gradFill>
              <a:effectLst>
                <a:outerShdw blurRad="88000" dist="50800" dir="5040000" algn="tl">
                  <a:srgbClr val="000000">
                    <a:tint val="80000"/>
                    <a:satMod val="250000"/>
                    <a:alpha val="45000"/>
                  </a:srgbClr>
                </a:outerShdw>
              </a:effectLst>
              <a:latin typeface="华文新魏" pitchFamily="2" charset="-122"/>
              <a:ea typeface="华文新魏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63515226"/>
      </p:ext>
    </p:extLst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/>
          </p:cNvSpPr>
          <p:nvPr>
            <p:ph type="title"/>
          </p:nvPr>
        </p:nvSpPr>
        <p:spPr>
          <a:xfrm>
            <a:off x="1295400" y="304800"/>
            <a:ext cx="7772400" cy="914400"/>
          </a:xfrm>
        </p:spPr>
        <p:txBody>
          <a:bodyPr vert="horz" wrap="square" lIns="91440" tIns="45720" rIns="91440" bIns="45720" anchor="ctr"/>
          <a:lstStyle/>
          <a:p>
            <a:pPr eaLnBrk="1" hangingPunct="1"/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期中考试（待教务通知）</a:t>
            </a:r>
          </a:p>
        </p:txBody>
      </p:sp>
      <p:sp>
        <p:nvSpPr>
          <p:cNvPr id="21507" name="Rectangle 3"/>
          <p:cNvSpPr>
            <a:spLocks noGrp="1"/>
          </p:cNvSpPr>
          <p:nvPr>
            <p:ph type="body"/>
          </p:nvPr>
        </p:nvSpPr>
        <p:spPr>
          <a:xfrm>
            <a:off x="-108520" y="1772285"/>
            <a:ext cx="9038525" cy="4876800"/>
          </a:xfrm>
        </p:spPr>
        <p:txBody>
          <a:bodyPr vert="horz" wrap="square" lIns="91440" tIns="45720" rIns="91440" bIns="45720" anchor="t"/>
          <a:lstStyle/>
          <a:p>
            <a:pPr eaLnBrk="1" hangingPunct="1">
              <a:lnSpc>
                <a:spcPct val="140000"/>
              </a:lnSpc>
              <a:spcBef>
                <a:spcPct val="60000"/>
              </a:spcBef>
              <a:buNone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时间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: 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周星期</a:t>
            </a:r>
            <a:r>
              <a:rPr 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节课；</a:t>
            </a:r>
          </a:p>
          <a:p>
            <a:pPr eaLnBrk="1" hangingPunct="1">
              <a:lnSpc>
                <a:spcPct val="140000"/>
              </a:lnSpc>
              <a:spcBef>
                <a:spcPct val="60000"/>
              </a:spcBef>
              <a:buNone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地点：</a:t>
            </a:r>
            <a:r>
              <a:rPr 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*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；</a:t>
            </a:r>
          </a:p>
          <a:p>
            <a:pPr eaLnBrk="1" hangingPunct="1">
              <a:lnSpc>
                <a:spcPct val="140000"/>
              </a:lnSpc>
              <a:spcBef>
                <a:spcPct val="60000"/>
              </a:spcBef>
              <a:buNone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内容：第一章至第七章；</a:t>
            </a:r>
          </a:p>
          <a:p>
            <a:pPr eaLnBrk="1" hangingPunct="1">
              <a:lnSpc>
                <a:spcPct val="140000"/>
              </a:lnSpc>
              <a:spcBef>
                <a:spcPct val="60000"/>
              </a:spcBef>
              <a:buNone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 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作为专业核心课，</a:t>
            </a:r>
            <a:r>
              <a:rPr lang="zh-CN" altLang="en-US" sz="3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所有内容都是重点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；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eaLnBrk="1" hangingPunct="1">
              <a:lnSpc>
                <a:spcPct val="140000"/>
              </a:lnSpc>
              <a:spcBef>
                <a:spcPct val="60000"/>
              </a:spcBef>
              <a:buNone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本课件中，相较往年课件新增的内容不考</a:t>
            </a:r>
            <a:endParaRPr lang="zh-CN" altLang="en-US" sz="3200" dirty="0">
              <a:ea typeface="黑体" panose="02010609060101010101" pitchFamily="49" charset="-122"/>
            </a:endParaRPr>
          </a:p>
          <a:p>
            <a:pPr eaLnBrk="1" hangingPunct="1">
              <a:lnSpc>
                <a:spcPct val="140000"/>
              </a:lnSpc>
              <a:spcBef>
                <a:spcPct val="60000"/>
              </a:spcBef>
              <a:buNone/>
            </a:pP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eaLnBrk="1" hangingPunct="1">
              <a:lnSpc>
                <a:spcPct val="140000"/>
              </a:lnSpc>
              <a:spcBef>
                <a:spcPct val="60000"/>
              </a:spcBef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64020714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事务概念</a:t>
            </a:r>
          </a:p>
        </p:txBody>
      </p:sp>
      <p:sp>
        <p:nvSpPr>
          <p:cNvPr id="108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105000"/>
              </a:lnSpc>
              <a:defRPr/>
            </a:pPr>
            <a:r>
              <a:rPr lang="zh-CN" altLang="en-US" dirty="0"/>
              <a:t>事务定义</a:t>
            </a:r>
          </a:p>
          <a:p>
            <a:pPr lvl="1" eaLnBrk="1" hangingPunct="1">
              <a:lnSpc>
                <a:spcPct val="105000"/>
              </a:lnSpc>
              <a:defRPr/>
            </a:pPr>
            <a:r>
              <a:rPr lang="zh-CN" altLang="en-US" sz="2000" dirty="0">
                <a:highlight>
                  <a:srgbClr val="FFFF00"/>
                </a:highlight>
              </a:rPr>
              <a:t>事务</a:t>
            </a:r>
            <a:r>
              <a:rPr lang="zh-CN" altLang="en-US" sz="2000" dirty="0"/>
              <a:t>是由一系列操作的序列构成的</a:t>
            </a:r>
            <a:r>
              <a:rPr lang="zh-CN" altLang="en-US" sz="2000" dirty="0">
                <a:highlight>
                  <a:srgbClr val="FFFF00"/>
                </a:highlight>
              </a:rPr>
              <a:t>程序执行单元</a:t>
            </a:r>
            <a:r>
              <a:rPr lang="zh-CN" altLang="en-US" sz="2000" dirty="0"/>
              <a:t>，这些操作要么都做，要么都不做，是一个不可分割的工作单位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C2A228D1-7290-43A5-4A34-EFE9347888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584" y="2806403"/>
            <a:ext cx="2114233" cy="2541337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57200" marR="0" lvl="1" indent="0" algn="ctr" defTabSz="914400" rtl="0" eaLnBrk="1" fontAlgn="base" latinLnBrk="0" hangingPunct="1">
              <a:lnSpc>
                <a:spcPct val="130000"/>
              </a:lnSpc>
              <a:spcBef>
                <a:spcPct val="5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read</a:t>
            </a: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(A);</a:t>
            </a:r>
          </a:p>
          <a:p>
            <a:pPr marL="457200" marR="0" lvl="1" indent="0" algn="ctr" defTabSz="914400" rtl="0" eaLnBrk="1" fontAlgn="base" latinLnBrk="0" hangingPunct="1">
              <a:lnSpc>
                <a:spcPct val="130000"/>
              </a:lnSpc>
              <a:spcBef>
                <a:spcPct val="5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A := A </a:t>
            </a: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ea typeface="华文新魏" pitchFamily="2" charset="-122"/>
                <a:cs typeface="+mn-cs"/>
              </a:rPr>
              <a:t>–</a:t>
            </a: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 50;</a:t>
            </a:r>
          </a:p>
          <a:p>
            <a:pPr marL="457200" marR="0" lvl="1" indent="0" algn="ctr" defTabSz="914400" rtl="0" eaLnBrk="1" fontAlgn="base" latinLnBrk="0" hangingPunct="1">
              <a:lnSpc>
                <a:spcPct val="130000"/>
              </a:lnSpc>
              <a:spcBef>
                <a:spcPct val="5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write</a:t>
            </a: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(A);</a:t>
            </a:r>
          </a:p>
          <a:p>
            <a:pPr marL="457200" marR="0" lvl="1" indent="0" algn="ctr" defTabSz="914400" rtl="0" eaLnBrk="1" fontAlgn="base" latinLnBrk="0" hangingPunct="1">
              <a:lnSpc>
                <a:spcPct val="130000"/>
              </a:lnSpc>
              <a:spcBef>
                <a:spcPct val="5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read</a:t>
            </a: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(B);</a:t>
            </a:r>
          </a:p>
          <a:p>
            <a:pPr marL="457200" marR="0" lvl="1" indent="0" algn="ctr" defTabSz="914400" rtl="0" eaLnBrk="1" fontAlgn="base" latinLnBrk="0" hangingPunct="1">
              <a:lnSpc>
                <a:spcPct val="130000"/>
              </a:lnSpc>
              <a:spcBef>
                <a:spcPct val="5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B := B + 50;</a:t>
            </a:r>
          </a:p>
          <a:p>
            <a:pPr marL="457200" marR="0" lvl="1" indent="0" algn="ctr" defTabSz="914400" rtl="0" eaLnBrk="1" fontAlgn="base" latinLnBrk="0" hangingPunct="1">
              <a:lnSpc>
                <a:spcPct val="130000"/>
              </a:lnSpc>
              <a:spcBef>
                <a:spcPct val="5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write</a:t>
            </a: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(B);</a:t>
            </a:r>
            <a:endParaRPr kumimoji="1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华文新魏" pitchFamily="2" charset="-122"/>
              <a:ea typeface="华文新魏" pitchFamily="2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EEAE444-2166-3E8A-2FE5-A26DBCC2A023}"/>
              </a:ext>
            </a:extLst>
          </p:cNvPr>
          <p:cNvSpPr txBox="1"/>
          <p:nvPr/>
        </p:nvSpPr>
        <p:spPr>
          <a:xfrm>
            <a:off x="3059832" y="2773456"/>
            <a:ext cx="554461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sz="2000" dirty="0">
                <a:solidFill>
                  <a:srgbClr val="800080"/>
                </a:solidFill>
                <a:latin typeface="+mn-lt"/>
                <a:ea typeface="华文新魏" pitchFamily="2" charset="-122"/>
              </a:rPr>
              <a:t>框内的操作构成一个事务的时候，如果程序执行完</a:t>
            </a:r>
            <a:r>
              <a:rPr kumimoji="1" lang="en-US" altLang="zh-CN" sz="2000" dirty="0">
                <a:solidFill>
                  <a:srgbClr val="800080"/>
                </a:solidFill>
                <a:latin typeface="+mn-lt"/>
                <a:ea typeface="华文新魏" pitchFamily="2" charset="-122"/>
              </a:rPr>
              <a:t>write(A</a:t>
            </a:r>
            <a:r>
              <a:rPr kumimoji="1" lang="zh-CN" altLang="en-US" sz="2000" dirty="0">
                <a:solidFill>
                  <a:srgbClr val="800080"/>
                </a:solidFill>
                <a:latin typeface="+mn-lt"/>
                <a:ea typeface="华文新魏" pitchFamily="2" charset="-122"/>
              </a:rPr>
              <a:t>）就奔溃的话，要有机制能够保证前三个操作被撤销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6F10456-9431-70A7-3429-D277787F87DE}"/>
              </a:ext>
            </a:extLst>
          </p:cNvPr>
          <p:cNvSpPr txBox="1"/>
          <p:nvPr/>
        </p:nvSpPr>
        <p:spPr>
          <a:xfrm>
            <a:off x="3128680" y="3981506"/>
            <a:ext cx="5639544" cy="2379306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 marL="342900" marR="0" lvl="0" indent="-342900" algn="just" defTabSz="914400" rtl="0" eaLnBrk="1" fontAlgn="base" latinLnBrk="0" hangingPunct="1">
              <a:lnSpc>
                <a:spcPct val="105000"/>
              </a:lnSpc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60000"/>
              <a:buFont typeface="Wingdings" pitchFamily="2" charset="2"/>
              <a:buChar char="n"/>
              <a:tabLst/>
              <a:defRPr/>
            </a:pPr>
            <a:r>
              <a:rPr kumimoji="1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ahoma"/>
                <a:ea typeface="隶书"/>
                <a:cs typeface="+mn-cs"/>
              </a:rPr>
              <a:t>SQL</a:t>
            </a:r>
            <a:r>
              <a:rPr kumimoji="1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Tahoma"/>
                <a:ea typeface="隶书"/>
                <a:cs typeface="+mn-cs"/>
              </a:rPr>
              <a:t>中事务的定义</a:t>
            </a:r>
          </a:p>
          <a:p>
            <a:pPr marL="742950" lvl="1" indent="-285750" algn="just">
              <a:lnSpc>
                <a:spcPct val="105000"/>
              </a:lnSpc>
              <a:spcBef>
                <a:spcPct val="20000"/>
              </a:spcBef>
              <a:buClr>
                <a:srgbClr val="FF0000"/>
              </a:buClr>
              <a:buSzPct val="55000"/>
              <a:buFont typeface="Wingdings" pitchFamily="2" charset="2"/>
              <a:buChar char="n"/>
              <a:defRPr/>
            </a:pP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Tahoma"/>
                <a:ea typeface="华文新魏" pitchFamily="2" charset="-122"/>
              </a:rPr>
              <a:t>事务以</a:t>
            </a: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ahoma"/>
                <a:ea typeface="华文新魏" pitchFamily="2" charset="-122"/>
              </a:rPr>
              <a:t>Begin transaction</a:t>
            </a: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Tahoma"/>
                <a:ea typeface="华文新魏" pitchFamily="2" charset="-122"/>
              </a:rPr>
              <a:t>开始，以</a:t>
            </a: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ahoma"/>
                <a:ea typeface="华文新魏" pitchFamily="2" charset="-122"/>
              </a:rPr>
              <a:t>Commit transaction</a:t>
            </a: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Tahoma"/>
                <a:ea typeface="华文新魏" pitchFamily="2" charset="-122"/>
              </a:rPr>
              <a:t>或 </a:t>
            </a: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ahoma"/>
                <a:ea typeface="华文新魏" pitchFamily="2" charset="-122"/>
              </a:rPr>
              <a:t>Rollback transaction</a:t>
            </a: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Tahoma"/>
                <a:ea typeface="华文新魏" pitchFamily="2" charset="-122"/>
              </a:rPr>
              <a:t>结束（</a:t>
            </a:r>
            <a:r>
              <a:rPr kumimoji="1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highlight>
                  <a:srgbClr val="CCECFF"/>
                </a:highlight>
                <a:uLnTx/>
                <a:uFillTx/>
                <a:latin typeface="Tahoma"/>
                <a:cs typeface="+mn-cs"/>
              </a:rPr>
              <a:t>回滚，也就是撤销已经执行的那部分操作</a:t>
            </a: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Tahoma"/>
                <a:ea typeface="华文新魏" pitchFamily="2" charset="-122"/>
              </a:rPr>
              <a:t>）</a:t>
            </a:r>
          </a:p>
          <a:p>
            <a:pPr marL="742950" marR="0" lvl="1" indent="-285750" algn="just" defTabSz="914400" rtl="0" eaLnBrk="1" fontAlgn="base" latinLnBrk="0" hangingPunct="1">
              <a:lnSpc>
                <a:spcPct val="105000"/>
              </a:lnSpc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55000"/>
              <a:buFont typeface="Wingdings" pitchFamily="2" charset="2"/>
              <a:buNone/>
              <a:tabLst/>
              <a:defRPr/>
            </a:pP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Tahoma"/>
                <a:ea typeface="华文新魏" pitchFamily="2" charset="-122"/>
              </a:rPr>
              <a:t>	</a:t>
            </a: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ahoma"/>
                <a:ea typeface="华文新魏" pitchFamily="2" charset="-122"/>
              </a:rPr>
              <a:t>Commit transaction</a:t>
            </a: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Tahoma"/>
                <a:ea typeface="华文新魏" pitchFamily="2" charset="-122"/>
              </a:rPr>
              <a:t>表示提交，事务正常结束</a:t>
            </a:r>
          </a:p>
          <a:p>
            <a:pPr marL="742950" marR="0" lvl="1" indent="-285750" algn="just" defTabSz="914400" rtl="0" eaLnBrk="1" fontAlgn="base" latinLnBrk="0" hangingPunct="1">
              <a:lnSpc>
                <a:spcPct val="105000"/>
              </a:lnSpc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55000"/>
              <a:buFont typeface="Wingdings" pitchFamily="2" charset="2"/>
              <a:buNone/>
              <a:tabLst/>
              <a:defRPr/>
            </a:pP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Tahoma"/>
                <a:ea typeface="华文新魏" pitchFamily="2" charset="-122"/>
              </a:rPr>
              <a:t>	</a:t>
            </a:r>
            <a:r>
              <a:rPr kumimoji="1" lang="en-US" altLang="zh-CN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ahoma"/>
                <a:ea typeface="华文新魏" pitchFamily="2" charset="-122"/>
              </a:rPr>
              <a:t>Rollback transaction</a:t>
            </a:r>
            <a:r>
              <a:rPr kumimoji="1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Tahoma"/>
                <a:ea typeface="华文新魏" pitchFamily="2" charset="-122"/>
              </a:rPr>
              <a:t>表示事务非正常结束，撤消事务已做的操作，回滚到事务开始时状态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2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2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2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2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2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3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2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2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附：视图可串行化</a:t>
            </a:r>
          </a:p>
        </p:txBody>
      </p:sp>
      <p:sp>
        <p:nvSpPr>
          <p:cNvPr id="76803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视图等价</a:t>
            </a:r>
          </a:p>
          <a:p>
            <a:pPr lvl="1" eaLnBrk="1" hangingPunct="1">
              <a:buFont typeface="Wingdings" pitchFamily="2" charset="2"/>
              <a:buNone/>
              <a:defRPr/>
            </a:pPr>
            <a:r>
              <a:rPr lang="zh-CN" altLang="en-US"/>
              <a:t>	考虑关于某个事务集的两个调度</a:t>
            </a:r>
            <a:r>
              <a:rPr lang="en-US" altLang="zh-CN"/>
              <a:t>S，S'，</a:t>
            </a:r>
            <a:r>
              <a:rPr lang="zh-CN" altLang="en-US"/>
              <a:t>若调度</a:t>
            </a:r>
            <a:r>
              <a:rPr lang="en-US" altLang="zh-CN"/>
              <a:t>S，S'</a:t>
            </a:r>
            <a:r>
              <a:rPr lang="zh-CN" altLang="en-US"/>
              <a:t>满足以下条件，则称它们是视图等价的：</a:t>
            </a:r>
          </a:p>
          <a:p>
            <a:pPr lvl="1" eaLnBrk="1" hangingPunct="1">
              <a:buFont typeface="Wingdings" pitchFamily="2" charset="2"/>
              <a:buNone/>
              <a:defRPr/>
            </a:pPr>
            <a:r>
              <a:rPr lang="zh-CN" altLang="en-US" b="1">
                <a:ea typeface="宋体" pitchFamily="2" charset="-122"/>
              </a:rPr>
              <a:t>①</a:t>
            </a:r>
            <a:r>
              <a:rPr lang="zh-CN" altLang="en-US"/>
              <a:t>对于每个数据项</a:t>
            </a:r>
            <a:r>
              <a:rPr lang="en-US" altLang="zh-CN"/>
              <a:t>Q，</a:t>
            </a:r>
            <a:r>
              <a:rPr lang="zh-CN" altLang="en-US"/>
              <a:t>若事务</a:t>
            </a:r>
            <a:r>
              <a:rPr lang="en-US" altLang="zh-CN"/>
              <a:t>T</a:t>
            </a:r>
            <a:r>
              <a:rPr lang="en-US" altLang="zh-CN" baseline="-14000"/>
              <a:t>i</a:t>
            </a:r>
            <a:r>
              <a:rPr lang="zh-CN" altLang="en-US"/>
              <a:t>在调度</a:t>
            </a:r>
            <a:r>
              <a:rPr lang="en-US" altLang="zh-CN"/>
              <a:t>S</a:t>
            </a:r>
            <a:r>
              <a:rPr lang="zh-CN" altLang="en-US"/>
              <a:t>中读取了</a:t>
            </a:r>
            <a:r>
              <a:rPr lang="en-US" altLang="zh-CN"/>
              <a:t>Q</a:t>
            </a:r>
            <a:r>
              <a:rPr lang="zh-CN" altLang="en-US"/>
              <a:t>的初始值，那么</a:t>
            </a:r>
            <a:r>
              <a:rPr lang="en-US" altLang="zh-CN"/>
              <a:t>T</a:t>
            </a:r>
            <a:r>
              <a:rPr lang="en-US" altLang="zh-CN" baseline="-14000"/>
              <a:t>i</a:t>
            </a:r>
            <a:r>
              <a:rPr lang="zh-CN" altLang="en-US"/>
              <a:t>在调度</a:t>
            </a:r>
            <a:r>
              <a:rPr lang="en-US" altLang="zh-CN"/>
              <a:t>S'</a:t>
            </a:r>
            <a:r>
              <a:rPr lang="zh-CN" altLang="en-US"/>
              <a:t>中也必须读取</a:t>
            </a:r>
            <a:r>
              <a:rPr lang="en-US" altLang="zh-CN"/>
              <a:t>Q</a:t>
            </a:r>
            <a:r>
              <a:rPr lang="zh-CN" altLang="en-US"/>
              <a:t>的初始值</a:t>
            </a:r>
          </a:p>
          <a:p>
            <a:pPr lvl="1" eaLnBrk="1" hangingPunct="1">
              <a:buFont typeface="Wingdings" pitchFamily="2" charset="2"/>
              <a:buNone/>
              <a:defRPr/>
            </a:pPr>
            <a:r>
              <a:rPr lang="zh-CN" altLang="en-US" b="1">
                <a:ea typeface="宋体" pitchFamily="2" charset="-122"/>
              </a:rPr>
              <a:t>②</a:t>
            </a:r>
            <a:r>
              <a:rPr lang="zh-CN" altLang="en-US"/>
              <a:t>对于每个数据项</a:t>
            </a:r>
            <a:r>
              <a:rPr lang="en-US" altLang="zh-CN"/>
              <a:t>Q，</a:t>
            </a:r>
            <a:r>
              <a:rPr lang="zh-CN" altLang="en-US"/>
              <a:t>若事务</a:t>
            </a:r>
            <a:r>
              <a:rPr lang="en-US" altLang="zh-CN"/>
              <a:t>T</a:t>
            </a:r>
            <a:r>
              <a:rPr lang="en-US" altLang="zh-CN" baseline="-14000"/>
              <a:t>i</a:t>
            </a:r>
            <a:r>
              <a:rPr lang="zh-CN" altLang="en-US"/>
              <a:t>在调度</a:t>
            </a:r>
            <a:r>
              <a:rPr lang="en-US" altLang="zh-CN"/>
              <a:t>S</a:t>
            </a:r>
            <a:r>
              <a:rPr lang="zh-CN" altLang="en-US"/>
              <a:t>中执行了</a:t>
            </a:r>
            <a:r>
              <a:rPr lang="en-US" altLang="zh-CN"/>
              <a:t>read(Q)，</a:t>
            </a:r>
            <a:r>
              <a:rPr lang="zh-CN" altLang="en-US"/>
              <a:t>并且读取的值是由</a:t>
            </a:r>
            <a:r>
              <a:rPr lang="en-US" altLang="zh-CN"/>
              <a:t>T</a:t>
            </a:r>
            <a:r>
              <a:rPr lang="en-US" altLang="zh-CN" baseline="-14000"/>
              <a:t>j</a:t>
            </a:r>
            <a:r>
              <a:rPr lang="zh-CN" altLang="en-US"/>
              <a:t>产生的，那么</a:t>
            </a:r>
            <a:r>
              <a:rPr lang="en-US" altLang="zh-CN"/>
              <a:t>T</a:t>
            </a:r>
            <a:r>
              <a:rPr lang="en-US" altLang="zh-CN" baseline="-14000"/>
              <a:t>i</a:t>
            </a:r>
            <a:r>
              <a:rPr lang="zh-CN" altLang="en-US"/>
              <a:t>在调度</a:t>
            </a:r>
            <a:r>
              <a:rPr lang="en-US" altLang="zh-CN"/>
              <a:t>S'</a:t>
            </a:r>
            <a:r>
              <a:rPr lang="zh-CN" altLang="en-US"/>
              <a:t>中读取的</a:t>
            </a:r>
            <a:r>
              <a:rPr lang="en-US" altLang="zh-CN"/>
              <a:t>Q</a:t>
            </a:r>
            <a:r>
              <a:rPr lang="zh-CN" altLang="en-US"/>
              <a:t>值也必须是由</a:t>
            </a:r>
            <a:r>
              <a:rPr lang="en-US" altLang="zh-CN"/>
              <a:t>T</a:t>
            </a:r>
            <a:r>
              <a:rPr lang="en-US" altLang="zh-CN" baseline="-14000"/>
              <a:t>j</a:t>
            </a:r>
            <a:r>
              <a:rPr lang="zh-CN" altLang="en-US"/>
              <a:t>产生的</a:t>
            </a:r>
          </a:p>
          <a:p>
            <a:pPr lvl="1" eaLnBrk="1" hangingPunct="1">
              <a:buFont typeface="Wingdings" pitchFamily="2" charset="2"/>
              <a:buNone/>
              <a:defRPr/>
            </a:pPr>
            <a:r>
              <a:rPr lang="zh-CN" altLang="en-US" b="1">
                <a:ea typeface="宋体" pitchFamily="2" charset="-122"/>
              </a:rPr>
              <a:t>③</a:t>
            </a:r>
            <a:r>
              <a:rPr lang="zh-CN" altLang="en-US"/>
              <a:t>对于每个数据项</a:t>
            </a:r>
            <a:r>
              <a:rPr lang="en-US" altLang="zh-CN"/>
              <a:t>Q，</a:t>
            </a:r>
            <a:r>
              <a:rPr lang="zh-CN" altLang="en-US"/>
              <a:t>若在调度</a:t>
            </a:r>
            <a:r>
              <a:rPr lang="en-US" altLang="zh-CN"/>
              <a:t>S</a:t>
            </a:r>
            <a:r>
              <a:rPr lang="zh-CN" altLang="en-US"/>
              <a:t>中有事务执行了最后的</a:t>
            </a:r>
            <a:r>
              <a:rPr lang="en-US" altLang="zh-CN"/>
              <a:t>write(Q)，</a:t>
            </a:r>
            <a:r>
              <a:rPr lang="zh-CN" altLang="en-US"/>
              <a:t>则在调度</a:t>
            </a:r>
            <a:r>
              <a:rPr lang="en-US" altLang="zh-CN"/>
              <a:t>S'</a:t>
            </a:r>
            <a:r>
              <a:rPr lang="zh-CN" altLang="en-US"/>
              <a:t>中该事务也必须执行最后的</a:t>
            </a:r>
            <a:r>
              <a:rPr lang="en-US" altLang="zh-CN"/>
              <a:t>write(Q)</a:t>
            </a:r>
            <a:endParaRPr lang="zh-CN" altLang="en-US"/>
          </a:p>
        </p:txBody>
      </p:sp>
      <p:sp>
        <p:nvSpPr>
          <p:cNvPr id="39945" name="WordArt 9"/>
          <p:cNvSpPr>
            <a:spLocks noChangeArrowheads="1" noChangeShapeType="1" noTextEdit="1"/>
          </p:cNvSpPr>
          <p:nvPr/>
        </p:nvSpPr>
        <p:spPr bwMode="auto">
          <a:xfrm>
            <a:off x="3276600" y="1171575"/>
            <a:ext cx="2686050" cy="4572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>
              <a:defRPr/>
            </a:pPr>
            <a:r>
              <a:rPr lang="zh-CN" altLang="en-US" sz="3600" kern="10">
                <a:ln w="9525">
                  <a:noFill/>
                  <a:miter lim="800000"/>
                  <a:headEnd/>
                  <a:tailEnd/>
                </a:ln>
                <a:solidFill>
                  <a:srgbClr val="336699"/>
                </a:solidFill>
                <a:effectLst>
                  <a:outerShdw dist="45791" dir="2021404" algn="ctr" rotWithShape="0">
                    <a:srgbClr val="B2B2B2">
                      <a:alpha val="80000"/>
                    </a:srgbClr>
                  </a:outerShdw>
                </a:effectLst>
                <a:latin typeface="华文新魏"/>
                <a:ea typeface="华文新魏"/>
              </a:rPr>
              <a:t>从</a:t>
            </a:r>
            <a:r>
              <a:rPr lang="en-US" altLang="zh-CN" sz="3600" kern="10">
                <a:ln w="9525">
                  <a:noFill/>
                  <a:miter lim="800000"/>
                  <a:headEnd/>
                  <a:tailEnd/>
                </a:ln>
                <a:solidFill>
                  <a:srgbClr val="336699"/>
                </a:solidFill>
                <a:effectLst>
                  <a:outerShdw dist="45791" dir="2021404" algn="ctr" rotWithShape="0">
                    <a:srgbClr val="B2B2B2">
                      <a:alpha val="80000"/>
                    </a:srgbClr>
                  </a:outerShdw>
                </a:effectLst>
                <a:latin typeface="华文新魏"/>
                <a:ea typeface="华文新魏"/>
              </a:rPr>
              <a:t>...</a:t>
            </a:r>
            <a:r>
              <a:rPr lang="zh-CN" altLang="en-US" sz="3600" kern="10">
                <a:ln w="9525">
                  <a:noFill/>
                  <a:miter lim="800000"/>
                  <a:headEnd/>
                  <a:tailEnd/>
                </a:ln>
                <a:solidFill>
                  <a:srgbClr val="336699"/>
                </a:solidFill>
                <a:effectLst>
                  <a:outerShdw dist="45791" dir="2021404" algn="ctr" rotWithShape="0">
                    <a:srgbClr val="B2B2B2">
                      <a:alpha val="80000"/>
                    </a:srgbClr>
                  </a:outerShdw>
                </a:effectLst>
                <a:latin typeface="华文新魏"/>
                <a:ea typeface="华文新魏"/>
              </a:rPr>
              <a:t>读一致性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0B7FCC9-C13A-23D1-DC99-874C360FB83E}"/>
              </a:ext>
            </a:extLst>
          </p:cNvPr>
          <p:cNvSpPr txBox="1"/>
          <p:nvPr/>
        </p:nvSpPr>
        <p:spPr>
          <a:xfrm>
            <a:off x="3851920" y="6010955"/>
            <a:ext cx="43924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0" i="0" dirty="0">
                <a:solidFill>
                  <a:srgbClr val="191B1F"/>
                </a:solidFill>
                <a:effectLst/>
                <a:highlight>
                  <a:srgbClr val="FFFF00"/>
                </a:highlight>
                <a:latin typeface="-apple-system"/>
              </a:rPr>
              <a:t>如果视图可串行化不是冲突可串行化，那么一般是因为多了</a:t>
            </a:r>
            <a:r>
              <a:rPr lang="en-US" altLang="zh-CN" sz="1800" b="0" i="0" dirty="0">
                <a:solidFill>
                  <a:srgbClr val="191B1F"/>
                </a:solidFill>
                <a:effectLst/>
                <a:highlight>
                  <a:srgbClr val="FFFF00"/>
                </a:highlight>
                <a:latin typeface="-apple-system"/>
              </a:rPr>
              <a:t>1</a:t>
            </a:r>
            <a:r>
              <a:rPr lang="zh-CN" altLang="en-US" sz="1800" b="0" i="0" dirty="0">
                <a:solidFill>
                  <a:srgbClr val="191B1F"/>
                </a:solidFill>
                <a:effectLst/>
                <a:highlight>
                  <a:srgbClr val="FFFF00"/>
                </a:highlight>
                <a:latin typeface="-apple-system"/>
              </a:rPr>
              <a:t>到多个盲目写操作。</a:t>
            </a:r>
            <a:endParaRPr lang="zh-CN" altLang="en-US" sz="1800" dirty="0">
              <a:highlight>
                <a:srgbClr val="FFFF00"/>
              </a:highlight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4" presetClass="entr" presetSubtype="0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399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99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99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399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39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附：视图可串行化</a:t>
            </a:r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219200"/>
            <a:ext cx="8458200" cy="1295400"/>
          </a:xfrm>
        </p:spPr>
        <p:txBody>
          <a:bodyPr/>
          <a:lstStyle/>
          <a:p>
            <a:pPr lvl="1" eaLnBrk="1" hangingPunct="1">
              <a:buFont typeface="Wingdings" pitchFamily="2" charset="2"/>
              <a:buNone/>
            </a:pPr>
            <a:r>
              <a:rPr lang="zh-CN" altLang="en-US" sz="2400"/>
              <a:t>	注：条件</a:t>
            </a:r>
            <a:r>
              <a:rPr lang="zh-CN" altLang="en-US" sz="2400">
                <a:ea typeface="宋体" pitchFamily="2" charset="-122"/>
              </a:rPr>
              <a:t>①、②</a:t>
            </a:r>
            <a:r>
              <a:rPr lang="zh-CN" altLang="en-US" sz="2400"/>
              <a:t>保证两个调度中的每个事务都读取相同的值，从而进行相同的计算</a:t>
            </a:r>
          </a:p>
          <a:p>
            <a:pPr lvl="1" eaLnBrk="1" hangingPunct="1">
              <a:buFont typeface="Wingdings" pitchFamily="2" charset="2"/>
              <a:buNone/>
            </a:pPr>
            <a:r>
              <a:rPr lang="zh-CN" altLang="en-US" sz="2400"/>
              <a:t>	条件</a:t>
            </a:r>
            <a:r>
              <a:rPr lang="zh-CN" altLang="en-US" sz="2400">
                <a:ea typeface="宋体" pitchFamily="2" charset="-122"/>
              </a:rPr>
              <a:t>③</a:t>
            </a:r>
            <a:r>
              <a:rPr lang="zh-CN" altLang="en-US" sz="2400"/>
              <a:t>保证两个调度得到最终相同的系统状态</a:t>
            </a:r>
          </a:p>
        </p:txBody>
      </p:sp>
      <p:sp>
        <p:nvSpPr>
          <p:cNvPr id="97284" name="Text Box 20"/>
          <p:cNvSpPr txBox="1">
            <a:spLocks noChangeArrowheads="1"/>
          </p:cNvSpPr>
          <p:nvPr/>
        </p:nvSpPr>
        <p:spPr bwMode="auto">
          <a:xfrm>
            <a:off x="609600" y="3082925"/>
            <a:ext cx="1981200" cy="1920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en-US" sz="3200">
                <a:latin typeface="Times New Roman" pitchFamily="18" charset="0"/>
              </a:rPr>
              <a:t> </a:t>
            </a:r>
            <a:r>
              <a:rPr lang="en-US" altLang="zh-CN" sz="2800">
                <a:latin typeface="Times New Roman" pitchFamily="18" charset="0"/>
              </a:rPr>
              <a:t>read(A);</a:t>
            </a:r>
          </a:p>
          <a:p>
            <a:r>
              <a:rPr lang="en-US" altLang="zh-CN" sz="3200" b="1">
                <a:latin typeface="Times New Roman" pitchFamily="18" charset="0"/>
              </a:rPr>
              <a:t>write(A);</a:t>
            </a:r>
          </a:p>
          <a:p>
            <a:r>
              <a:rPr lang="en-US" altLang="zh-CN" sz="2800">
                <a:latin typeface="Times New Roman" pitchFamily="18" charset="0"/>
              </a:rPr>
              <a:t> read(B);</a:t>
            </a:r>
          </a:p>
          <a:p>
            <a:r>
              <a:rPr lang="en-US" altLang="zh-CN" sz="2800">
                <a:latin typeface="Times New Roman" pitchFamily="18" charset="0"/>
              </a:rPr>
              <a:t>write(B);</a:t>
            </a:r>
          </a:p>
        </p:txBody>
      </p:sp>
      <p:sp>
        <p:nvSpPr>
          <p:cNvPr id="97285" name="Text Box 21"/>
          <p:cNvSpPr txBox="1">
            <a:spLocks noChangeArrowheads="1"/>
          </p:cNvSpPr>
          <p:nvPr/>
        </p:nvSpPr>
        <p:spPr bwMode="auto">
          <a:xfrm>
            <a:off x="2438400" y="4819650"/>
            <a:ext cx="1981200" cy="1860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800" b="1">
                <a:latin typeface="Times New Roman" pitchFamily="18" charset="0"/>
              </a:rPr>
              <a:t>read(A);</a:t>
            </a:r>
            <a:endParaRPr lang="en-US" altLang="zh-CN" sz="2800">
              <a:latin typeface="Times New Roman" pitchFamily="18" charset="0"/>
            </a:endParaRPr>
          </a:p>
          <a:p>
            <a:r>
              <a:rPr lang="en-US" altLang="zh-CN" sz="3200">
                <a:latin typeface="Times New Roman" pitchFamily="18" charset="0"/>
              </a:rPr>
              <a:t>write(A);</a:t>
            </a:r>
            <a:r>
              <a:rPr lang="en-US" altLang="zh-CN" sz="2800">
                <a:latin typeface="Times New Roman" pitchFamily="18" charset="0"/>
              </a:rPr>
              <a:t> </a:t>
            </a:r>
          </a:p>
          <a:p>
            <a:r>
              <a:rPr lang="en-US" altLang="zh-CN" sz="2800">
                <a:latin typeface="Times New Roman" pitchFamily="18" charset="0"/>
              </a:rPr>
              <a:t>read(B);</a:t>
            </a:r>
          </a:p>
          <a:p>
            <a:r>
              <a:rPr lang="en-US" altLang="zh-CN" sz="2800">
                <a:latin typeface="Times New Roman" pitchFamily="18" charset="0"/>
              </a:rPr>
              <a:t>write(B);</a:t>
            </a:r>
          </a:p>
        </p:txBody>
      </p:sp>
      <p:sp>
        <p:nvSpPr>
          <p:cNvPr id="97286" name="Line 22"/>
          <p:cNvSpPr>
            <a:spLocks noChangeShapeType="1"/>
          </p:cNvSpPr>
          <p:nvPr/>
        </p:nvSpPr>
        <p:spPr bwMode="auto">
          <a:xfrm>
            <a:off x="381000" y="3175000"/>
            <a:ext cx="36576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7287" name="Line 23"/>
          <p:cNvSpPr>
            <a:spLocks noChangeShapeType="1"/>
          </p:cNvSpPr>
          <p:nvPr/>
        </p:nvSpPr>
        <p:spPr bwMode="auto">
          <a:xfrm>
            <a:off x="2286000" y="2717800"/>
            <a:ext cx="0" cy="4038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7288" name="Text Box 24"/>
          <p:cNvSpPr txBox="1">
            <a:spLocks noChangeArrowheads="1"/>
          </p:cNvSpPr>
          <p:nvPr/>
        </p:nvSpPr>
        <p:spPr bwMode="auto">
          <a:xfrm>
            <a:off x="838200" y="257810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7289" name="Text Box 25"/>
          <p:cNvSpPr txBox="1">
            <a:spLocks noChangeArrowheads="1"/>
          </p:cNvSpPr>
          <p:nvPr/>
        </p:nvSpPr>
        <p:spPr bwMode="auto">
          <a:xfrm>
            <a:off x="2514600" y="260985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7290" name="Text Box 26"/>
          <p:cNvSpPr txBox="1">
            <a:spLocks noChangeArrowheads="1"/>
          </p:cNvSpPr>
          <p:nvPr/>
        </p:nvSpPr>
        <p:spPr bwMode="auto">
          <a:xfrm>
            <a:off x="5334000" y="4972050"/>
            <a:ext cx="1676400" cy="946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800">
                <a:latin typeface="Times New Roman" pitchFamily="18" charset="0"/>
              </a:rPr>
              <a:t>read(B);</a:t>
            </a:r>
          </a:p>
          <a:p>
            <a:r>
              <a:rPr lang="en-US" altLang="zh-CN" sz="2800">
                <a:latin typeface="Times New Roman" pitchFamily="18" charset="0"/>
              </a:rPr>
              <a:t>write(B);</a:t>
            </a:r>
          </a:p>
        </p:txBody>
      </p:sp>
      <p:sp>
        <p:nvSpPr>
          <p:cNvPr id="97291" name="Text Box 27"/>
          <p:cNvSpPr txBox="1">
            <a:spLocks noChangeArrowheads="1"/>
          </p:cNvSpPr>
          <p:nvPr/>
        </p:nvSpPr>
        <p:spPr bwMode="auto">
          <a:xfrm>
            <a:off x="7162800" y="4013200"/>
            <a:ext cx="1752600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800" b="1">
                <a:latin typeface="Times New Roman" pitchFamily="18" charset="0"/>
              </a:rPr>
              <a:t>read(A);</a:t>
            </a:r>
            <a:endParaRPr lang="en-US" altLang="zh-CN" sz="2800">
              <a:latin typeface="Times New Roman" pitchFamily="18" charset="0"/>
            </a:endParaRPr>
          </a:p>
          <a:p>
            <a:r>
              <a:rPr lang="en-US" altLang="zh-CN" sz="3200">
                <a:latin typeface="Times New Roman" pitchFamily="18" charset="0"/>
              </a:rPr>
              <a:t>write(A);</a:t>
            </a:r>
            <a:r>
              <a:rPr lang="en-US" altLang="zh-CN" sz="2800">
                <a:latin typeface="Times New Roman" pitchFamily="18" charset="0"/>
              </a:rPr>
              <a:t> </a:t>
            </a:r>
          </a:p>
        </p:txBody>
      </p:sp>
      <p:sp>
        <p:nvSpPr>
          <p:cNvPr id="97292" name="Line 28"/>
          <p:cNvSpPr>
            <a:spLocks noChangeShapeType="1"/>
          </p:cNvSpPr>
          <p:nvPr/>
        </p:nvSpPr>
        <p:spPr bwMode="auto">
          <a:xfrm flipV="1">
            <a:off x="5029200" y="3162300"/>
            <a:ext cx="3962400" cy="127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7293" name="Line 29"/>
          <p:cNvSpPr>
            <a:spLocks noChangeShapeType="1"/>
          </p:cNvSpPr>
          <p:nvPr/>
        </p:nvSpPr>
        <p:spPr bwMode="auto">
          <a:xfrm>
            <a:off x="7010400" y="2705100"/>
            <a:ext cx="0" cy="4038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7294" name="Text Box 30"/>
          <p:cNvSpPr txBox="1">
            <a:spLocks noChangeArrowheads="1"/>
          </p:cNvSpPr>
          <p:nvPr/>
        </p:nvSpPr>
        <p:spPr bwMode="auto">
          <a:xfrm>
            <a:off x="5562600" y="256540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7295" name="Text Box 31"/>
          <p:cNvSpPr txBox="1">
            <a:spLocks noChangeArrowheads="1"/>
          </p:cNvSpPr>
          <p:nvPr/>
        </p:nvSpPr>
        <p:spPr bwMode="auto">
          <a:xfrm>
            <a:off x="7239000" y="259715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7296" name="AutoShape 32"/>
          <p:cNvSpPr>
            <a:spLocks noChangeArrowheads="1"/>
          </p:cNvSpPr>
          <p:nvPr/>
        </p:nvSpPr>
        <p:spPr bwMode="auto">
          <a:xfrm>
            <a:off x="76200" y="5232400"/>
            <a:ext cx="1981200" cy="533400"/>
          </a:xfrm>
          <a:prstGeom prst="wedgeRoundRectCallout">
            <a:avLst>
              <a:gd name="adj1" fmla="val 69389"/>
              <a:gd name="adj2" fmla="val -77083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b="1">
                <a:latin typeface="楷体_GB2312" pitchFamily="49" charset="-122"/>
                <a:ea typeface="楷体_GB2312" pitchFamily="49" charset="-122"/>
              </a:rPr>
              <a:t>由</a:t>
            </a:r>
            <a:r>
              <a:rPr lang="en-US" altLang="zh-CN" b="1">
                <a:latin typeface="楷体_GB2312" pitchFamily="49" charset="-122"/>
                <a:ea typeface="楷体_GB2312" pitchFamily="49" charset="-122"/>
              </a:rPr>
              <a:t>T1</a:t>
            </a:r>
            <a:r>
              <a:rPr lang="zh-CN" altLang="en-US" b="1">
                <a:latin typeface="楷体_GB2312" pitchFamily="49" charset="-122"/>
                <a:ea typeface="楷体_GB2312" pitchFamily="49" charset="-122"/>
              </a:rPr>
              <a:t>产生的</a:t>
            </a:r>
            <a:r>
              <a:rPr lang="en-US" altLang="zh-CN" b="1">
                <a:latin typeface="楷体_GB2312" pitchFamily="49" charset="-122"/>
                <a:ea typeface="楷体_GB2312" pitchFamily="49" charset="-122"/>
              </a:rPr>
              <a:t>A</a:t>
            </a:r>
            <a:r>
              <a:rPr lang="zh-CN" altLang="en-US" b="1">
                <a:latin typeface="楷体_GB2312" pitchFamily="49" charset="-122"/>
                <a:ea typeface="楷体_GB2312" pitchFamily="49" charset="-122"/>
              </a:rPr>
              <a:t>值</a:t>
            </a:r>
          </a:p>
        </p:txBody>
      </p:sp>
      <p:sp>
        <p:nvSpPr>
          <p:cNvPr id="97297" name="Text Box 33"/>
          <p:cNvSpPr txBox="1">
            <a:spLocks noChangeArrowheads="1"/>
          </p:cNvSpPr>
          <p:nvPr/>
        </p:nvSpPr>
        <p:spPr bwMode="auto">
          <a:xfrm>
            <a:off x="5257800" y="3175000"/>
            <a:ext cx="19812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en-US" sz="3200">
                <a:latin typeface="Times New Roman" pitchFamily="18" charset="0"/>
              </a:rPr>
              <a:t> </a:t>
            </a:r>
            <a:r>
              <a:rPr lang="en-US" altLang="zh-CN" sz="2800">
                <a:latin typeface="Times New Roman" pitchFamily="18" charset="0"/>
              </a:rPr>
              <a:t>read(A);</a:t>
            </a:r>
          </a:p>
          <a:p>
            <a:r>
              <a:rPr lang="en-US" altLang="zh-CN" sz="3200" b="1">
                <a:latin typeface="Times New Roman" pitchFamily="18" charset="0"/>
              </a:rPr>
              <a:t>write(A);</a:t>
            </a:r>
            <a:endParaRPr lang="en-US" altLang="zh-CN" sz="2800">
              <a:latin typeface="Times New Roman" pitchFamily="18" charset="0"/>
            </a:endParaRPr>
          </a:p>
        </p:txBody>
      </p:sp>
      <p:sp>
        <p:nvSpPr>
          <p:cNvPr id="97298" name="Text Box 34"/>
          <p:cNvSpPr txBox="1">
            <a:spLocks noChangeArrowheads="1"/>
          </p:cNvSpPr>
          <p:nvPr/>
        </p:nvSpPr>
        <p:spPr bwMode="auto">
          <a:xfrm>
            <a:off x="7162800" y="5657850"/>
            <a:ext cx="1676400" cy="946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sz="2800">
                <a:latin typeface="Times New Roman" pitchFamily="18" charset="0"/>
              </a:rPr>
              <a:t>read(B);</a:t>
            </a:r>
          </a:p>
          <a:p>
            <a:r>
              <a:rPr lang="en-US" altLang="zh-CN" sz="2800">
                <a:latin typeface="Times New Roman" pitchFamily="18" charset="0"/>
              </a:rPr>
              <a:t>write(B);</a:t>
            </a:r>
          </a:p>
        </p:txBody>
      </p:sp>
      <p:sp>
        <p:nvSpPr>
          <p:cNvPr id="97299" name="AutoShape 35"/>
          <p:cNvSpPr>
            <a:spLocks noChangeArrowheads="1"/>
          </p:cNvSpPr>
          <p:nvPr/>
        </p:nvSpPr>
        <p:spPr bwMode="auto">
          <a:xfrm>
            <a:off x="4572000" y="4470400"/>
            <a:ext cx="1981200" cy="533400"/>
          </a:xfrm>
          <a:prstGeom prst="wedgeRoundRectCallout">
            <a:avLst>
              <a:gd name="adj1" fmla="val 69389"/>
              <a:gd name="adj2" fmla="val -77083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b="1">
                <a:latin typeface="楷体_GB2312" pitchFamily="49" charset="-122"/>
                <a:ea typeface="楷体_GB2312" pitchFamily="49" charset="-122"/>
              </a:rPr>
              <a:t>由</a:t>
            </a:r>
            <a:r>
              <a:rPr lang="en-US" altLang="zh-CN" b="1">
                <a:latin typeface="楷体_GB2312" pitchFamily="49" charset="-122"/>
                <a:ea typeface="楷体_GB2312" pitchFamily="49" charset="-122"/>
              </a:rPr>
              <a:t>T1</a:t>
            </a:r>
            <a:r>
              <a:rPr lang="zh-CN" altLang="en-US" b="1">
                <a:latin typeface="楷体_GB2312" pitchFamily="49" charset="-122"/>
                <a:ea typeface="楷体_GB2312" pitchFamily="49" charset="-122"/>
              </a:rPr>
              <a:t>产生的</a:t>
            </a:r>
            <a:r>
              <a:rPr lang="en-US" altLang="zh-CN" b="1">
                <a:latin typeface="楷体_GB2312" pitchFamily="49" charset="-122"/>
                <a:ea typeface="楷体_GB2312" pitchFamily="49" charset="-122"/>
              </a:rPr>
              <a:t>A</a:t>
            </a:r>
            <a:r>
              <a:rPr lang="zh-CN" altLang="en-US" b="1">
                <a:latin typeface="楷体_GB2312" pitchFamily="49" charset="-122"/>
                <a:ea typeface="楷体_GB2312" pitchFamily="49" charset="-122"/>
              </a:rPr>
              <a:t>值</a:t>
            </a:r>
          </a:p>
        </p:txBody>
      </p:sp>
      <p:sp>
        <p:nvSpPr>
          <p:cNvPr id="97300" name="AutoShape 36"/>
          <p:cNvSpPr>
            <a:spLocks noChangeArrowheads="1"/>
          </p:cNvSpPr>
          <p:nvPr/>
        </p:nvSpPr>
        <p:spPr bwMode="auto">
          <a:xfrm>
            <a:off x="3810000" y="2781300"/>
            <a:ext cx="1447800" cy="735013"/>
          </a:xfrm>
          <a:prstGeom prst="leftRightArrow">
            <a:avLst>
              <a:gd name="adj1" fmla="val 50000"/>
              <a:gd name="adj2" fmla="val 39395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>
                <a:ea typeface="华文新魏" pitchFamily="2" charset="-122"/>
              </a:rPr>
              <a:t>视图等价</a:t>
            </a:r>
          </a:p>
        </p:txBody>
      </p:sp>
    </p:spTree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附：视图可串行化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295400"/>
            <a:ext cx="8726488" cy="2706688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/>
              <a:t>视图可串行化</a:t>
            </a:r>
          </a:p>
          <a:p>
            <a:pPr lvl="1" eaLnBrk="1" hangingPunct="1">
              <a:defRPr/>
            </a:pPr>
            <a:r>
              <a:rPr lang="zh-CN" altLang="en-US" dirty="0"/>
              <a:t>如果某个调度</a:t>
            </a:r>
            <a:r>
              <a:rPr lang="zh-CN" altLang="en-US" dirty="0">
                <a:highlight>
                  <a:srgbClr val="FFFF00"/>
                </a:highlight>
              </a:rPr>
              <a:t>视图等价</a:t>
            </a:r>
            <a:r>
              <a:rPr lang="zh-CN" altLang="en-US" dirty="0"/>
              <a:t>于一个串行调度，则称该调度是视图可串行化的</a:t>
            </a:r>
          </a:p>
          <a:p>
            <a:pPr lvl="1" eaLnBrk="1" hangingPunct="1">
              <a:defRPr/>
            </a:pPr>
            <a:r>
              <a:rPr lang="zh-CN" altLang="en-US" dirty="0"/>
              <a:t>冲突可串行化调度一定是视图可串行化的</a:t>
            </a:r>
          </a:p>
          <a:p>
            <a:pPr lvl="1" eaLnBrk="1" hangingPunct="1">
              <a:buFont typeface="Wingdings" pitchFamily="2" charset="2"/>
              <a:buNone/>
              <a:defRPr/>
            </a:pPr>
            <a:r>
              <a:rPr lang="zh-CN" altLang="en-US" dirty="0"/>
              <a:t>	存在视图可串行化但非冲突可串行化的调度</a:t>
            </a:r>
          </a:p>
        </p:txBody>
      </p:sp>
      <p:sp>
        <p:nvSpPr>
          <p:cNvPr id="98308" name="Text Box 4"/>
          <p:cNvSpPr txBox="1">
            <a:spLocks noChangeArrowheads="1"/>
          </p:cNvSpPr>
          <p:nvPr/>
        </p:nvSpPr>
        <p:spPr bwMode="auto">
          <a:xfrm>
            <a:off x="611188" y="4918075"/>
            <a:ext cx="1981200" cy="433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read(Q);</a:t>
            </a:r>
          </a:p>
        </p:txBody>
      </p:sp>
      <p:sp>
        <p:nvSpPr>
          <p:cNvPr id="98309" name="Text Box 5"/>
          <p:cNvSpPr txBox="1">
            <a:spLocks noChangeArrowheads="1"/>
          </p:cNvSpPr>
          <p:nvPr/>
        </p:nvSpPr>
        <p:spPr bwMode="auto">
          <a:xfrm>
            <a:off x="687388" y="4221163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8310" name="Text Box 6"/>
          <p:cNvSpPr txBox="1">
            <a:spLocks noChangeArrowheads="1"/>
          </p:cNvSpPr>
          <p:nvPr/>
        </p:nvSpPr>
        <p:spPr bwMode="auto">
          <a:xfrm>
            <a:off x="2516188" y="4252913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8311" name="Text Box 7"/>
          <p:cNvSpPr txBox="1">
            <a:spLocks noChangeArrowheads="1"/>
          </p:cNvSpPr>
          <p:nvPr/>
        </p:nvSpPr>
        <p:spPr bwMode="auto">
          <a:xfrm>
            <a:off x="611188" y="5680075"/>
            <a:ext cx="1524000" cy="433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write(Q);</a:t>
            </a:r>
          </a:p>
        </p:txBody>
      </p:sp>
      <p:sp>
        <p:nvSpPr>
          <p:cNvPr id="98312" name="Text Box 8"/>
          <p:cNvSpPr txBox="1">
            <a:spLocks noChangeArrowheads="1"/>
          </p:cNvSpPr>
          <p:nvPr/>
        </p:nvSpPr>
        <p:spPr bwMode="auto">
          <a:xfrm>
            <a:off x="2363788" y="5299075"/>
            <a:ext cx="1981200" cy="433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write(Q);</a:t>
            </a:r>
          </a:p>
        </p:txBody>
      </p:sp>
      <p:sp>
        <p:nvSpPr>
          <p:cNvPr id="98313" name="Line 9"/>
          <p:cNvSpPr>
            <a:spLocks noChangeShapeType="1"/>
          </p:cNvSpPr>
          <p:nvPr/>
        </p:nvSpPr>
        <p:spPr bwMode="auto">
          <a:xfrm>
            <a:off x="611188" y="4818063"/>
            <a:ext cx="4572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8314" name="Line 10"/>
          <p:cNvSpPr>
            <a:spLocks noChangeShapeType="1"/>
          </p:cNvSpPr>
          <p:nvPr/>
        </p:nvSpPr>
        <p:spPr bwMode="auto">
          <a:xfrm>
            <a:off x="2211388" y="4284663"/>
            <a:ext cx="0" cy="2514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8315" name="Line 11"/>
          <p:cNvSpPr>
            <a:spLocks noChangeShapeType="1"/>
          </p:cNvSpPr>
          <p:nvPr/>
        </p:nvSpPr>
        <p:spPr bwMode="auto">
          <a:xfrm>
            <a:off x="3963988" y="4289425"/>
            <a:ext cx="0" cy="2514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8316" name="Text Box 12"/>
          <p:cNvSpPr txBox="1">
            <a:spLocks noChangeArrowheads="1"/>
          </p:cNvSpPr>
          <p:nvPr/>
        </p:nvSpPr>
        <p:spPr bwMode="auto">
          <a:xfrm>
            <a:off x="4040188" y="6061075"/>
            <a:ext cx="1676400" cy="433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write(Q);</a:t>
            </a:r>
          </a:p>
        </p:txBody>
      </p:sp>
      <p:sp>
        <p:nvSpPr>
          <p:cNvPr id="98317" name="Text Box 13"/>
          <p:cNvSpPr txBox="1">
            <a:spLocks noChangeArrowheads="1"/>
          </p:cNvSpPr>
          <p:nvPr/>
        </p:nvSpPr>
        <p:spPr bwMode="auto">
          <a:xfrm>
            <a:off x="4040188" y="4252913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T3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8318" name="Text Box 16"/>
          <p:cNvSpPr txBox="1">
            <a:spLocks noChangeArrowheads="1"/>
          </p:cNvSpPr>
          <p:nvPr/>
        </p:nvSpPr>
        <p:spPr bwMode="auto">
          <a:xfrm>
            <a:off x="6478588" y="5122863"/>
            <a:ext cx="23622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800">
                <a:latin typeface="Times New Roman" pitchFamily="18" charset="0"/>
              </a:rPr>
              <a:t>&lt; </a:t>
            </a:r>
            <a:r>
              <a:rPr lang="en-US" altLang="zh-CN" sz="2800">
                <a:latin typeface="Times New Roman" pitchFamily="18" charset="0"/>
              </a:rPr>
              <a:t>T1, T2, T3 &gt;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8319" name="AutoShape 17"/>
          <p:cNvSpPr>
            <a:spLocks noChangeArrowheads="1"/>
          </p:cNvSpPr>
          <p:nvPr/>
        </p:nvSpPr>
        <p:spPr bwMode="auto">
          <a:xfrm>
            <a:off x="6402388" y="6037263"/>
            <a:ext cx="1981200" cy="533400"/>
          </a:xfrm>
          <a:prstGeom prst="wedgeRoundRectCallout">
            <a:avLst>
              <a:gd name="adj1" fmla="val -94713"/>
              <a:gd name="adj2" fmla="val -6250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b="1">
                <a:latin typeface="楷体_GB2312" pitchFamily="49" charset="-122"/>
                <a:ea typeface="楷体_GB2312" pitchFamily="49" charset="-122"/>
              </a:rPr>
              <a:t>盲目写操作</a:t>
            </a:r>
          </a:p>
        </p:txBody>
      </p:sp>
      <p:sp>
        <p:nvSpPr>
          <p:cNvPr id="98320" name="AutoShape 18"/>
          <p:cNvSpPr>
            <a:spLocks noChangeArrowheads="1"/>
          </p:cNvSpPr>
          <p:nvPr/>
        </p:nvSpPr>
        <p:spPr bwMode="auto">
          <a:xfrm rot="1514431">
            <a:off x="5211763" y="4724400"/>
            <a:ext cx="1447800" cy="735013"/>
          </a:xfrm>
          <a:prstGeom prst="leftRightArrow">
            <a:avLst>
              <a:gd name="adj1" fmla="val 50000"/>
              <a:gd name="adj2" fmla="val 39395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>
                <a:ea typeface="华文新魏" pitchFamily="2" charset="-122"/>
              </a:rPr>
              <a:t>视图等价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BE96170-0F79-E789-35C3-11FCCBF6142B}"/>
              </a:ext>
            </a:extLst>
          </p:cNvPr>
          <p:cNvSpPr txBox="1"/>
          <p:nvPr/>
        </p:nvSpPr>
        <p:spPr>
          <a:xfrm>
            <a:off x="6233320" y="4002088"/>
            <a:ext cx="260191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rgbClr val="FF0000"/>
                </a:solidFill>
              </a:rPr>
              <a:t>①</a:t>
            </a:r>
            <a:r>
              <a:rPr lang="zh-CN" altLang="en-US" sz="2000" dirty="0">
                <a:solidFill>
                  <a:srgbClr val="FF0000"/>
                </a:solidFill>
              </a:rPr>
              <a:t>：都是</a:t>
            </a:r>
            <a:r>
              <a:rPr lang="en-US" altLang="zh-CN" sz="2000" dirty="0">
                <a:solidFill>
                  <a:srgbClr val="FF0000"/>
                </a:solidFill>
              </a:rPr>
              <a:t>T1</a:t>
            </a:r>
            <a:r>
              <a:rPr lang="zh-CN" altLang="en-US" sz="2000" dirty="0">
                <a:solidFill>
                  <a:srgbClr val="FF0000"/>
                </a:solidFill>
              </a:rPr>
              <a:t>读初始值</a:t>
            </a:r>
            <a:endParaRPr lang="en-US" altLang="zh-CN" sz="2000" dirty="0">
              <a:solidFill>
                <a:srgbClr val="FF0000"/>
              </a:solidFill>
            </a:endParaRPr>
          </a:p>
          <a:p>
            <a:r>
              <a:rPr lang="en-US" altLang="zh-CN" sz="2000" dirty="0">
                <a:solidFill>
                  <a:srgbClr val="FF0000"/>
                </a:solidFill>
              </a:rPr>
              <a:t>③</a:t>
            </a:r>
            <a:r>
              <a:rPr lang="zh-CN" altLang="en-US" sz="2000" dirty="0">
                <a:solidFill>
                  <a:srgbClr val="FF0000"/>
                </a:solidFill>
              </a:rPr>
              <a:t>：都是</a:t>
            </a:r>
            <a:r>
              <a:rPr lang="en-US" altLang="zh-CN" sz="2000" dirty="0">
                <a:solidFill>
                  <a:srgbClr val="FF0000"/>
                </a:solidFill>
              </a:rPr>
              <a:t>T3</a:t>
            </a:r>
            <a:r>
              <a:rPr lang="zh-CN" altLang="en-US" sz="2000" dirty="0">
                <a:solidFill>
                  <a:srgbClr val="FF0000"/>
                </a:solidFill>
              </a:rPr>
              <a:t>写最后值</a:t>
            </a:r>
            <a:endParaRPr lang="en-US" altLang="zh-CN" sz="2000" dirty="0">
              <a:solidFill>
                <a:srgbClr val="FF0000"/>
              </a:solidFill>
            </a:endParaRPr>
          </a:p>
          <a:p>
            <a:r>
              <a:rPr lang="en-US" altLang="zh-CN" sz="2000" dirty="0">
                <a:solidFill>
                  <a:srgbClr val="FF0000"/>
                </a:solidFill>
              </a:rPr>
              <a:t>②</a:t>
            </a:r>
            <a:r>
              <a:rPr lang="zh-CN" altLang="en-US" sz="2000" dirty="0">
                <a:solidFill>
                  <a:srgbClr val="FF0000"/>
                </a:solidFill>
              </a:rPr>
              <a:t>：也满足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856FEAC-11A4-FE9F-EC19-C780CCE4441F}"/>
              </a:ext>
            </a:extLst>
          </p:cNvPr>
          <p:cNvSpPr txBox="1"/>
          <p:nvPr/>
        </p:nvSpPr>
        <p:spPr>
          <a:xfrm>
            <a:off x="4497387" y="5646322"/>
            <a:ext cx="42021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</a:rPr>
              <a:t>任意两个操作都冲突，不可交换，不串行</a:t>
            </a:r>
          </a:p>
        </p:txBody>
      </p:sp>
    </p:spTree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附：视图可串行化判定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295400"/>
            <a:ext cx="8726488" cy="1624013"/>
          </a:xfrm>
        </p:spPr>
        <p:txBody>
          <a:bodyPr/>
          <a:lstStyle/>
          <a:p>
            <a:pPr eaLnBrk="1" hangingPunct="1">
              <a:defRPr/>
            </a:pPr>
            <a:endParaRPr lang="zh-CN" altLang="en-US"/>
          </a:p>
          <a:p>
            <a:pPr eaLnBrk="1" hangingPunct="1">
              <a:defRPr/>
            </a:pPr>
            <a:endParaRPr lang="zh-CN" altLang="en-US"/>
          </a:p>
        </p:txBody>
      </p:sp>
      <p:sp>
        <p:nvSpPr>
          <p:cNvPr id="99332" name="Text Box 4"/>
          <p:cNvSpPr txBox="1">
            <a:spLocks noChangeArrowheads="1"/>
          </p:cNvSpPr>
          <p:nvPr/>
        </p:nvSpPr>
        <p:spPr bwMode="auto">
          <a:xfrm>
            <a:off x="685800" y="2906713"/>
            <a:ext cx="1981200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read(Q);</a:t>
            </a:r>
          </a:p>
        </p:txBody>
      </p:sp>
      <p:sp>
        <p:nvSpPr>
          <p:cNvPr id="99333" name="Text Box 5"/>
          <p:cNvSpPr txBox="1">
            <a:spLocks noChangeArrowheads="1"/>
          </p:cNvSpPr>
          <p:nvPr/>
        </p:nvSpPr>
        <p:spPr bwMode="auto">
          <a:xfrm>
            <a:off x="762000" y="220980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9334" name="Text Box 6"/>
          <p:cNvSpPr txBox="1">
            <a:spLocks noChangeArrowheads="1"/>
          </p:cNvSpPr>
          <p:nvPr/>
        </p:nvSpPr>
        <p:spPr bwMode="auto">
          <a:xfrm>
            <a:off x="2590800" y="224155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9335" name="Text Box 7"/>
          <p:cNvSpPr txBox="1">
            <a:spLocks noChangeArrowheads="1"/>
          </p:cNvSpPr>
          <p:nvPr/>
        </p:nvSpPr>
        <p:spPr bwMode="auto">
          <a:xfrm>
            <a:off x="685800" y="3668713"/>
            <a:ext cx="1524000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write(Q);</a:t>
            </a:r>
          </a:p>
        </p:txBody>
      </p:sp>
      <p:sp>
        <p:nvSpPr>
          <p:cNvPr id="99336" name="Text Box 8"/>
          <p:cNvSpPr txBox="1">
            <a:spLocks noChangeArrowheads="1"/>
          </p:cNvSpPr>
          <p:nvPr/>
        </p:nvSpPr>
        <p:spPr bwMode="auto">
          <a:xfrm>
            <a:off x="2438400" y="3287713"/>
            <a:ext cx="1981200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write(Q);</a:t>
            </a:r>
          </a:p>
        </p:txBody>
      </p:sp>
      <p:sp>
        <p:nvSpPr>
          <p:cNvPr id="99337" name="Line 9"/>
          <p:cNvSpPr>
            <a:spLocks noChangeShapeType="1"/>
          </p:cNvSpPr>
          <p:nvPr/>
        </p:nvSpPr>
        <p:spPr bwMode="auto">
          <a:xfrm>
            <a:off x="685800" y="2806700"/>
            <a:ext cx="4572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9338" name="Line 10"/>
          <p:cNvSpPr>
            <a:spLocks noChangeShapeType="1"/>
          </p:cNvSpPr>
          <p:nvPr/>
        </p:nvSpPr>
        <p:spPr bwMode="auto">
          <a:xfrm>
            <a:off x="2286000" y="2273300"/>
            <a:ext cx="0" cy="2514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9339" name="Line 11"/>
          <p:cNvSpPr>
            <a:spLocks noChangeShapeType="1"/>
          </p:cNvSpPr>
          <p:nvPr/>
        </p:nvSpPr>
        <p:spPr bwMode="auto">
          <a:xfrm>
            <a:off x="4038600" y="2278063"/>
            <a:ext cx="0" cy="2514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9340" name="Text Box 12"/>
          <p:cNvSpPr txBox="1">
            <a:spLocks noChangeArrowheads="1"/>
          </p:cNvSpPr>
          <p:nvPr/>
        </p:nvSpPr>
        <p:spPr bwMode="auto">
          <a:xfrm>
            <a:off x="4114800" y="4049713"/>
            <a:ext cx="1676400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write(Q);</a:t>
            </a:r>
          </a:p>
        </p:txBody>
      </p:sp>
      <p:sp>
        <p:nvSpPr>
          <p:cNvPr id="99341" name="Text Box 13"/>
          <p:cNvSpPr txBox="1">
            <a:spLocks noChangeArrowheads="1"/>
          </p:cNvSpPr>
          <p:nvPr/>
        </p:nvSpPr>
        <p:spPr bwMode="auto">
          <a:xfrm>
            <a:off x="4114800" y="224155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T3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9342" name="Oval 14"/>
          <p:cNvSpPr>
            <a:spLocks noChangeArrowheads="1"/>
          </p:cNvSpPr>
          <p:nvPr/>
        </p:nvSpPr>
        <p:spPr bwMode="auto">
          <a:xfrm>
            <a:off x="6019800" y="23749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9343" name="Text Box 15"/>
          <p:cNvSpPr txBox="1">
            <a:spLocks noChangeArrowheads="1"/>
          </p:cNvSpPr>
          <p:nvPr/>
        </p:nvSpPr>
        <p:spPr bwMode="auto">
          <a:xfrm>
            <a:off x="6096000" y="25273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9344" name="Freeform 16"/>
          <p:cNvSpPr>
            <a:spLocks/>
          </p:cNvSpPr>
          <p:nvPr/>
        </p:nvSpPr>
        <p:spPr bwMode="auto">
          <a:xfrm>
            <a:off x="6858000" y="2286000"/>
            <a:ext cx="1066800" cy="317500"/>
          </a:xfrm>
          <a:custGeom>
            <a:avLst/>
            <a:gdLst>
              <a:gd name="T0" fmla="*/ 0 w 672"/>
              <a:gd name="T1" fmla="*/ 2147483647 h 200"/>
              <a:gd name="T2" fmla="*/ 2147483647 w 672"/>
              <a:gd name="T3" fmla="*/ 2147483647 h 200"/>
              <a:gd name="T4" fmla="*/ 2147483647 w 672"/>
              <a:gd name="T5" fmla="*/ 2147483647 h 200"/>
              <a:gd name="T6" fmla="*/ 2147483647 w 672"/>
              <a:gd name="T7" fmla="*/ 2147483647 h 200"/>
              <a:gd name="T8" fmla="*/ 0 60000 65536"/>
              <a:gd name="T9" fmla="*/ 0 60000 65536"/>
              <a:gd name="T10" fmla="*/ 0 60000 65536"/>
              <a:gd name="T11" fmla="*/ 0 60000 65536"/>
              <a:gd name="T12" fmla="*/ 0 w 672"/>
              <a:gd name="T13" fmla="*/ 0 h 200"/>
              <a:gd name="T14" fmla="*/ 672 w 672"/>
              <a:gd name="T15" fmla="*/ 200 h 2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72" h="200">
                <a:moveTo>
                  <a:pt x="0" y="152"/>
                </a:moveTo>
                <a:cubicBezTo>
                  <a:pt x="72" y="84"/>
                  <a:pt x="144" y="16"/>
                  <a:pt x="240" y="8"/>
                </a:cubicBezTo>
                <a:cubicBezTo>
                  <a:pt x="336" y="0"/>
                  <a:pt x="504" y="72"/>
                  <a:pt x="576" y="104"/>
                </a:cubicBezTo>
                <a:cubicBezTo>
                  <a:pt x="648" y="136"/>
                  <a:pt x="660" y="168"/>
                  <a:pt x="672" y="200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 type="triangle" w="med" len="med"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9345" name="Freeform 17"/>
          <p:cNvSpPr>
            <a:spLocks/>
          </p:cNvSpPr>
          <p:nvPr/>
        </p:nvSpPr>
        <p:spPr bwMode="auto">
          <a:xfrm flipV="1">
            <a:off x="6858000" y="2984500"/>
            <a:ext cx="1066800" cy="457200"/>
          </a:xfrm>
          <a:custGeom>
            <a:avLst/>
            <a:gdLst>
              <a:gd name="T0" fmla="*/ 0 w 672"/>
              <a:gd name="T1" fmla="*/ 2147483647 h 200"/>
              <a:gd name="T2" fmla="*/ 2147483647 w 672"/>
              <a:gd name="T3" fmla="*/ 2147483647 h 200"/>
              <a:gd name="T4" fmla="*/ 2147483647 w 672"/>
              <a:gd name="T5" fmla="*/ 2147483647 h 200"/>
              <a:gd name="T6" fmla="*/ 2147483647 w 672"/>
              <a:gd name="T7" fmla="*/ 2147483647 h 200"/>
              <a:gd name="T8" fmla="*/ 0 60000 65536"/>
              <a:gd name="T9" fmla="*/ 0 60000 65536"/>
              <a:gd name="T10" fmla="*/ 0 60000 65536"/>
              <a:gd name="T11" fmla="*/ 0 60000 65536"/>
              <a:gd name="T12" fmla="*/ 0 w 672"/>
              <a:gd name="T13" fmla="*/ 0 h 200"/>
              <a:gd name="T14" fmla="*/ 672 w 672"/>
              <a:gd name="T15" fmla="*/ 200 h 2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72" h="200">
                <a:moveTo>
                  <a:pt x="0" y="152"/>
                </a:moveTo>
                <a:cubicBezTo>
                  <a:pt x="72" y="84"/>
                  <a:pt x="144" y="16"/>
                  <a:pt x="240" y="8"/>
                </a:cubicBezTo>
                <a:cubicBezTo>
                  <a:pt x="336" y="0"/>
                  <a:pt x="504" y="72"/>
                  <a:pt x="576" y="104"/>
                </a:cubicBezTo>
                <a:cubicBezTo>
                  <a:pt x="648" y="136"/>
                  <a:pt x="660" y="168"/>
                  <a:pt x="672" y="200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9346" name="Oval 18"/>
          <p:cNvSpPr>
            <a:spLocks noChangeArrowheads="1"/>
          </p:cNvSpPr>
          <p:nvPr/>
        </p:nvSpPr>
        <p:spPr bwMode="auto">
          <a:xfrm>
            <a:off x="7848600" y="22987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9347" name="Text Box 19"/>
          <p:cNvSpPr txBox="1">
            <a:spLocks noChangeArrowheads="1"/>
          </p:cNvSpPr>
          <p:nvPr/>
        </p:nvSpPr>
        <p:spPr bwMode="auto">
          <a:xfrm>
            <a:off x="7924800" y="24511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9348" name="Oval 20"/>
          <p:cNvSpPr>
            <a:spLocks noChangeArrowheads="1"/>
          </p:cNvSpPr>
          <p:nvPr/>
        </p:nvSpPr>
        <p:spPr bwMode="auto">
          <a:xfrm>
            <a:off x="6019800" y="38862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9349" name="Text Box 21"/>
          <p:cNvSpPr txBox="1">
            <a:spLocks noChangeArrowheads="1"/>
          </p:cNvSpPr>
          <p:nvPr/>
        </p:nvSpPr>
        <p:spPr bwMode="auto">
          <a:xfrm>
            <a:off x="6096000" y="40386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T3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99350" name="Line 22"/>
          <p:cNvSpPr>
            <a:spLocks noChangeShapeType="1"/>
          </p:cNvSpPr>
          <p:nvPr/>
        </p:nvSpPr>
        <p:spPr bwMode="auto">
          <a:xfrm>
            <a:off x="6477000" y="3276600"/>
            <a:ext cx="0" cy="609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9351" name="Freeform 23"/>
          <p:cNvSpPr>
            <a:spLocks/>
          </p:cNvSpPr>
          <p:nvPr/>
        </p:nvSpPr>
        <p:spPr bwMode="auto">
          <a:xfrm>
            <a:off x="6934200" y="3200400"/>
            <a:ext cx="1295400" cy="1219200"/>
          </a:xfrm>
          <a:custGeom>
            <a:avLst/>
            <a:gdLst>
              <a:gd name="T0" fmla="*/ 2147483647 w 816"/>
              <a:gd name="T1" fmla="*/ 0 h 768"/>
              <a:gd name="T2" fmla="*/ 2147483647 w 816"/>
              <a:gd name="T3" fmla="*/ 2147483647 h 768"/>
              <a:gd name="T4" fmla="*/ 2147483647 w 816"/>
              <a:gd name="T5" fmla="*/ 2147483647 h 768"/>
              <a:gd name="T6" fmla="*/ 2147483647 w 816"/>
              <a:gd name="T7" fmla="*/ 2147483647 h 768"/>
              <a:gd name="T8" fmla="*/ 0 w 816"/>
              <a:gd name="T9" fmla="*/ 2147483647 h 76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16"/>
              <a:gd name="T16" fmla="*/ 0 h 768"/>
              <a:gd name="T17" fmla="*/ 816 w 816"/>
              <a:gd name="T18" fmla="*/ 768 h 76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16" h="768">
                <a:moveTo>
                  <a:pt x="816" y="0"/>
                </a:moveTo>
                <a:cubicBezTo>
                  <a:pt x="780" y="116"/>
                  <a:pt x="744" y="232"/>
                  <a:pt x="672" y="336"/>
                </a:cubicBezTo>
                <a:cubicBezTo>
                  <a:pt x="600" y="440"/>
                  <a:pt x="472" y="560"/>
                  <a:pt x="384" y="624"/>
                </a:cubicBezTo>
                <a:cubicBezTo>
                  <a:pt x="296" y="688"/>
                  <a:pt x="208" y="696"/>
                  <a:pt x="144" y="720"/>
                </a:cubicBezTo>
                <a:cubicBezTo>
                  <a:pt x="80" y="744"/>
                  <a:pt x="40" y="756"/>
                  <a:pt x="0" y="768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 type="triangle" w="med" len="lg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9352" name="AutoShape 24"/>
          <p:cNvSpPr>
            <a:spLocks noChangeArrowheads="1"/>
          </p:cNvSpPr>
          <p:nvPr/>
        </p:nvSpPr>
        <p:spPr bwMode="auto">
          <a:xfrm>
            <a:off x="2057400" y="5334000"/>
            <a:ext cx="1981200" cy="533400"/>
          </a:xfrm>
          <a:prstGeom prst="wedgeRoundRectCallout">
            <a:avLst>
              <a:gd name="adj1" fmla="val 1764"/>
              <a:gd name="adj2" fmla="val -364583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zh-CN" altLang="en-US" b="1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99353" name="AutoShape 25"/>
          <p:cNvSpPr>
            <a:spLocks noChangeArrowheads="1"/>
          </p:cNvSpPr>
          <p:nvPr/>
        </p:nvSpPr>
        <p:spPr bwMode="auto">
          <a:xfrm>
            <a:off x="2057400" y="5334000"/>
            <a:ext cx="1981200" cy="533400"/>
          </a:xfrm>
          <a:prstGeom prst="wedgeRoundRectCallout">
            <a:avLst>
              <a:gd name="adj1" fmla="val -69310"/>
              <a:gd name="adj2" fmla="val -291963"/>
              <a:gd name="adj3" fmla="val 1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r>
              <a:rPr lang="zh-CN" altLang="en-US" b="1">
                <a:latin typeface="楷体_GB2312" pitchFamily="49" charset="-122"/>
                <a:ea typeface="楷体_GB2312" pitchFamily="49" charset="-122"/>
              </a:rPr>
              <a:t>无用的写操作</a:t>
            </a:r>
          </a:p>
        </p:txBody>
      </p:sp>
      <p:sp>
        <p:nvSpPr>
          <p:cNvPr id="99354" name="Rectangle 26"/>
          <p:cNvSpPr>
            <a:spLocks noChangeArrowheads="1"/>
          </p:cNvSpPr>
          <p:nvPr/>
        </p:nvSpPr>
        <p:spPr bwMode="auto">
          <a:xfrm>
            <a:off x="6227763" y="5059363"/>
            <a:ext cx="23177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chemeClr val="hlink"/>
                </a:solidFill>
                <a:ea typeface="华文行楷" pitchFamily="2" charset="-122"/>
              </a:rPr>
              <a:t>非冲突可串行化</a:t>
            </a:r>
          </a:p>
        </p:txBody>
      </p:sp>
    </p:spTree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附：视图可串行化判定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1268413"/>
            <a:ext cx="8839200" cy="5181600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/>
              <a:t>带标记的优先图的构造</a:t>
            </a:r>
          </a:p>
          <a:p>
            <a:pPr lvl="1" eaLnBrk="1" hangingPunct="1">
              <a:spcBef>
                <a:spcPct val="40000"/>
              </a:spcBef>
              <a:buFont typeface="Wingdings" pitchFamily="2" charset="2"/>
              <a:buNone/>
              <a:defRPr/>
            </a:pPr>
            <a:r>
              <a:rPr lang="zh-CN" altLang="en-US"/>
              <a:t>	设调度</a:t>
            </a:r>
            <a:r>
              <a:rPr lang="en-US" altLang="zh-CN"/>
              <a:t>S</a:t>
            </a:r>
            <a:r>
              <a:rPr lang="zh-CN" altLang="en-US"/>
              <a:t>包含了事务{</a:t>
            </a:r>
            <a:r>
              <a:rPr lang="en-US" altLang="zh-CN"/>
              <a:t>T</a:t>
            </a:r>
            <a:r>
              <a:rPr lang="en-US" altLang="zh-CN" baseline="-16000"/>
              <a:t>1</a:t>
            </a:r>
            <a:r>
              <a:rPr lang="en-US" altLang="zh-CN"/>
              <a:t>, T</a:t>
            </a:r>
            <a:r>
              <a:rPr lang="en-US" altLang="zh-CN" baseline="-16000"/>
              <a:t>2</a:t>
            </a:r>
            <a:r>
              <a:rPr lang="en-US" altLang="zh-CN"/>
              <a:t>, </a:t>
            </a:r>
            <a:r>
              <a:rPr lang="en-US" altLang="zh-CN">
                <a:latin typeface="Times New Roman"/>
              </a:rPr>
              <a:t>…</a:t>
            </a:r>
            <a:r>
              <a:rPr lang="en-US" altLang="zh-CN"/>
              <a:t> , T</a:t>
            </a:r>
            <a:r>
              <a:rPr lang="en-US" altLang="zh-CN" baseline="-16000"/>
              <a:t>n</a:t>
            </a:r>
            <a:r>
              <a:rPr lang="en-US" altLang="zh-CN"/>
              <a:t>}，</a:t>
            </a:r>
            <a:r>
              <a:rPr lang="zh-CN" altLang="en-US"/>
              <a:t>设</a:t>
            </a:r>
            <a:r>
              <a:rPr lang="en-US" altLang="zh-CN"/>
              <a:t>T</a:t>
            </a:r>
            <a:r>
              <a:rPr lang="en-US" altLang="zh-CN" baseline="-16000"/>
              <a:t>b</a:t>
            </a:r>
            <a:r>
              <a:rPr lang="en-US" altLang="zh-CN"/>
              <a:t>, T</a:t>
            </a:r>
            <a:r>
              <a:rPr lang="en-US" altLang="zh-CN" baseline="-16000"/>
              <a:t>f</a:t>
            </a:r>
            <a:r>
              <a:rPr lang="zh-CN" altLang="en-US"/>
              <a:t>是两个虚事务，其中</a:t>
            </a:r>
            <a:r>
              <a:rPr lang="en-US" altLang="zh-CN"/>
              <a:t>T</a:t>
            </a:r>
            <a:r>
              <a:rPr lang="en-US" altLang="zh-CN" baseline="-16000"/>
              <a:t>b</a:t>
            </a:r>
            <a:r>
              <a:rPr lang="zh-CN" altLang="en-US"/>
              <a:t>为</a:t>
            </a:r>
            <a:r>
              <a:rPr lang="en-US" altLang="zh-CN"/>
              <a:t>S</a:t>
            </a:r>
            <a:r>
              <a:rPr lang="zh-CN" altLang="en-US"/>
              <a:t>中所有</a:t>
            </a:r>
            <a:r>
              <a:rPr lang="en-US" altLang="zh-CN"/>
              <a:t>write(Q)</a:t>
            </a:r>
            <a:r>
              <a:rPr lang="zh-CN" altLang="en-US"/>
              <a:t>操作， </a:t>
            </a:r>
            <a:r>
              <a:rPr lang="en-US" altLang="zh-CN"/>
              <a:t>T</a:t>
            </a:r>
            <a:r>
              <a:rPr lang="en-US" altLang="zh-CN" baseline="-16000"/>
              <a:t>f</a:t>
            </a:r>
            <a:r>
              <a:rPr lang="zh-CN" altLang="en-US"/>
              <a:t>为</a:t>
            </a:r>
            <a:r>
              <a:rPr lang="en-US" altLang="zh-CN"/>
              <a:t>S</a:t>
            </a:r>
            <a:r>
              <a:rPr lang="zh-CN" altLang="en-US"/>
              <a:t>中所有</a:t>
            </a:r>
            <a:r>
              <a:rPr lang="en-US" altLang="zh-CN"/>
              <a:t>read(Q)</a:t>
            </a:r>
            <a:r>
              <a:rPr lang="zh-CN" altLang="en-US"/>
              <a:t>操作。在调度</a:t>
            </a:r>
            <a:r>
              <a:rPr lang="en-US" altLang="zh-CN"/>
              <a:t>S</a:t>
            </a:r>
            <a:r>
              <a:rPr lang="zh-CN" altLang="en-US"/>
              <a:t>的开头插入</a:t>
            </a:r>
            <a:r>
              <a:rPr lang="en-US" altLang="zh-CN"/>
              <a:t>T</a:t>
            </a:r>
            <a:r>
              <a:rPr lang="en-US" altLang="zh-CN" baseline="-16000"/>
              <a:t>b</a:t>
            </a:r>
            <a:r>
              <a:rPr lang="en-US" altLang="zh-CN"/>
              <a:t> ，</a:t>
            </a:r>
            <a:r>
              <a:rPr lang="zh-CN" altLang="en-US"/>
              <a:t>在调度</a:t>
            </a:r>
            <a:r>
              <a:rPr lang="en-US" altLang="zh-CN"/>
              <a:t>S</a:t>
            </a:r>
            <a:r>
              <a:rPr lang="zh-CN" altLang="en-US"/>
              <a:t>的末尾插入</a:t>
            </a:r>
            <a:r>
              <a:rPr lang="en-US" altLang="zh-CN"/>
              <a:t>T</a:t>
            </a:r>
            <a:r>
              <a:rPr lang="en-US" altLang="zh-CN" baseline="-16000"/>
              <a:t>f</a:t>
            </a:r>
            <a:r>
              <a:rPr lang="en-US" altLang="zh-CN"/>
              <a:t>，</a:t>
            </a:r>
            <a:r>
              <a:rPr lang="zh-CN" altLang="en-US"/>
              <a:t>得到一个新的调度</a:t>
            </a:r>
            <a:r>
              <a:rPr lang="en-US" altLang="zh-CN"/>
              <a:t>S'</a:t>
            </a:r>
          </a:p>
          <a:p>
            <a:pPr lvl="1" eaLnBrk="1" hangingPunct="1">
              <a:spcBef>
                <a:spcPct val="40000"/>
              </a:spcBef>
              <a:buFont typeface="Wingdings" pitchFamily="2" charset="2"/>
              <a:buNone/>
              <a:defRPr/>
            </a:pPr>
            <a:endParaRPr lang="en-US" altLang="zh-CN"/>
          </a:p>
          <a:p>
            <a:pPr lvl="1" eaLnBrk="1" hangingPunct="1">
              <a:spcBef>
                <a:spcPct val="40000"/>
              </a:spcBef>
              <a:buFont typeface="Wingdings" pitchFamily="2" charset="2"/>
              <a:buNone/>
              <a:defRPr/>
            </a:pPr>
            <a:endParaRPr lang="en-US" altLang="zh-CN"/>
          </a:p>
          <a:p>
            <a:pPr lvl="1" eaLnBrk="1" hangingPunct="1">
              <a:spcBef>
                <a:spcPct val="40000"/>
              </a:spcBef>
              <a:buFont typeface="Wingdings" pitchFamily="2" charset="2"/>
              <a:buNone/>
              <a:defRPr/>
            </a:pPr>
            <a:endParaRPr lang="en-US" altLang="zh-CN"/>
          </a:p>
        </p:txBody>
      </p:sp>
      <p:grpSp>
        <p:nvGrpSpPr>
          <p:cNvPr id="1029" name="Group 6"/>
          <p:cNvGrpSpPr>
            <a:grpSpLocks/>
          </p:cNvGrpSpPr>
          <p:nvPr/>
        </p:nvGrpSpPr>
        <p:grpSpPr bwMode="auto">
          <a:xfrm>
            <a:off x="323851" y="3889375"/>
            <a:ext cx="8237537" cy="519113"/>
            <a:chOff x="204" y="2450"/>
            <a:chExt cx="5189" cy="327"/>
          </a:xfrm>
        </p:grpSpPr>
        <p:graphicFrame>
          <p:nvGraphicFramePr>
            <p:cNvPr id="1026" name="Object 2"/>
            <p:cNvGraphicFramePr>
              <a:graphicFrameLocks noChangeAspect="1"/>
            </p:cNvGraphicFramePr>
            <p:nvPr/>
          </p:nvGraphicFramePr>
          <p:xfrm>
            <a:off x="4967" y="2519"/>
            <a:ext cx="288" cy="2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公式" r:id="rId3" imgW="431640" imgH="279360" progId="Equation.3">
                    <p:embed/>
                  </p:oleObj>
                </mc:Choice>
                <mc:Fallback>
                  <p:oleObj name="公式" r:id="rId3" imgW="431640" imgH="279360" progId="Equation.3">
                    <p:embed/>
                    <p:pic>
                      <p:nvPicPr>
                        <p:cNvPr id="1026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967" y="2519"/>
                          <a:ext cx="288" cy="217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9941" name="Rectangle 5"/>
            <p:cNvSpPr>
              <a:spLocks noChangeArrowheads="1"/>
            </p:cNvSpPr>
            <p:nvPr/>
          </p:nvSpPr>
          <p:spPr bwMode="auto">
            <a:xfrm>
              <a:off x="204" y="2450"/>
              <a:ext cx="5189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8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华文新魏" pitchFamily="2" charset="-122"/>
                  <a:ea typeface="华文新魏" pitchFamily="2" charset="-122"/>
                </a:rPr>
                <a:t>①</a:t>
              </a:r>
              <a:r>
                <a:rPr lang="zh-CN" altLang="en-US" sz="28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华文新魏" pitchFamily="2" charset="-122"/>
                  <a:ea typeface="华文新魏" pitchFamily="2" charset="-122"/>
                </a:rPr>
                <a:t>如果</a:t>
              </a:r>
              <a:r>
                <a:rPr lang="en-US" altLang="zh-CN" sz="2800" dirty="0" err="1">
                  <a:effectLst>
                    <a:outerShdw blurRad="38100" dist="38100" dir="2700000" algn="tl">
                      <a:srgbClr val="C0C0C0"/>
                    </a:outerShdw>
                  </a:effectLst>
                  <a:latin typeface="华文新魏" pitchFamily="2" charset="-122"/>
                  <a:ea typeface="华文新魏" pitchFamily="2" charset="-122"/>
                </a:rPr>
                <a:t>Tj</a:t>
              </a:r>
              <a:r>
                <a:rPr lang="zh-CN" altLang="en-US" sz="28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华文新魏" pitchFamily="2" charset="-122"/>
                  <a:ea typeface="华文新魏" pitchFamily="2" charset="-122"/>
                </a:rPr>
                <a:t>读取</a:t>
              </a:r>
              <a:r>
                <a:rPr lang="en-US" altLang="zh-CN" sz="2800" dirty="0" err="1">
                  <a:effectLst>
                    <a:outerShdw blurRad="38100" dist="38100" dir="2700000" algn="tl">
                      <a:srgbClr val="C0C0C0"/>
                    </a:outerShdw>
                  </a:effectLst>
                  <a:latin typeface="华文新魏" pitchFamily="2" charset="-122"/>
                  <a:ea typeface="华文新魏" pitchFamily="2" charset="-122"/>
                </a:rPr>
                <a:t>Ti</a:t>
              </a:r>
              <a:r>
                <a:rPr lang="zh-CN" altLang="en-US" sz="28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华文新魏" pitchFamily="2" charset="-122"/>
                  <a:ea typeface="华文新魏" pitchFamily="2" charset="-122"/>
                </a:rPr>
                <a:t>写入的数据项的值，则加入边</a:t>
              </a:r>
              <a:r>
                <a:rPr lang="en-US" altLang="zh-CN" sz="2800" dirty="0" err="1">
                  <a:effectLst>
                    <a:outerShdw blurRad="38100" dist="38100" dir="2700000" algn="tl">
                      <a:srgbClr val="C0C0C0"/>
                    </a:outerShdw>
                  </a:effectLst>
                  <a:latin typeface="华文新魏" pitchFamily="2" charset="-122"/>
                  <a:ea typeface="华文新魏" pitchFamily="2" charset="-122"/>
                </a:rPr>
                <a:t>Ti</a:t>
              </a:r>
              <a:r>
                <a:rPr lang="en-US" altLang="zh-CN" sz="28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华文新魏" pitchFamily="2" charset="-122"/>
                  <a:ea typeface="华文新魏" pitchFamily="2" charset="-122"/>
                </a:rPr>
                <a:t>     </a:t>
              </a:r>
              <a:r>
                <a:rPr lang="en-US" altLang="zh-CN" sz="2800" dirty="0" err="1">
                  <a:effectLst>
                    <a:outerShdw blurRad="38100" dist="38100" dir="2700000" algn="tl">
                      <a:srgbClr val="C0C0C0"/>
                    </a:outerShdw>
                  </a:effectLst>
                  <a:latin typeface="华文新魏" pitchFamily="2" charset="-122"/>
                  <a:ea typeface="华文新魏" pitchFamily="2" charset="-122"/>
                </a:rPr>
                <a:t>Tj</a:t>
              </a:r>
              <a:endParaRPr lang="zh-CN" altLang="en-US" sz="2800" dirty="0">
                <a:effectLst>
                  <a:outerShdw blurRad="38100" dist="38100" dir="2700000" algn="tl">
                    <a:srgbClr val="C0C0C0"/>
                  </a:outerShdw>
                </a:effectLst>
                <a:latin typeface="华文新魏" pitchFamily="2" charset="-122"/>
                <a:ea typeface="华文新魏" pitchFamily="2" charset="-122"/>
              </a:endParaRPr>
            </a:p>
          </p:txBody>
        </p:sp>
      </p:grpSp>
      <p:sp>
        <p:nvSpPr>
          <p:cNvPr id="1030" name="Rectangle 7"/>
          <p:cNvSpPr>
            <a:spLocks noChangeArrowheads="1"/>
          </p:cNvSpPr>
          <p:nvPr/>
        </p:nvSpPr>
        <p:spPr bwMode="auto">
          <a:xfrm>
            <a:off x="468313" y="4543425"/>
            <a:ext cx="8459787" cy="901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spcBef>
                <a:spcPct val="40000"/>
              </a:spcBef>
              <a:buClr>
                <a:schemeClr val="hlink"/>
              </a:buClr>
              <a:buSzPct val="55000"/>
              <a:buFont typeface="Wingdings" pitchFamily="2" charset="2"/>
              <a:buNone/>
            </a:pPr>
            <a:r>
              <a:rPr lang="en-US" altLang="zh-CN" sz="2800">
                <a:latin typeface="华文新魏" pitchFamily="2" charset="-122"/>
                <a:ea typeface="华文新魏" pitchFamily="2" charset="-122"/>
              </a:rPr>
              <a:t>②</a:t>
            </a:r>
            <a:r>
              <a:rPr lang="zh-CN" altLang="en-US" sz="2800">
                <a:latin typeface="华文新魏" pitchFamily="2" charset="-122"/>
                <a:ea typeface="华文新魏" pitchFamily="2" charset="-122"/>
              </a:rPr>
              <a:t>删除所有关联无用事务的边。如果在优先图中不存在从</a:t>
            </a:r>
            <a:r>
              <a:rPr lang="en-US" altLang="zh-CN" sz="2800">
                <a:latin typeface="华文新魏" pitchFamily="2" charset="-122"/>
                <a:ea typeface="华文新魏" pitchFamily="2" charset="-122"/>
              </a:rPr>
              <a:t>Ti</a:t>
            </a:r>
            <a:r>
              <a:rPr lang="zh-CN" altLang="en-US" sz="2800">
                <a:latin typeface="华文新魏" pitchFamily="2" charset="-122"/>
                <a:ea typeface="华文新魏" pitchFamily="2" charset="-122"/>
              </a:rPr>
              <a:t>到</a:t>
            </a:r>
            <a:r>
              <a:rPr lang="en-US" altLang="zh-CN" sz="2800">
                <a:latin typeface="华文新魏" pitchFamily="2" charset="-122"/>
                <a:ea typeface="华文新魏" pitchFamily="2" charset="-122"/>
              </a:rPr>
              <a:t>Tf</a:t>
            </a:r>
            <a:r>
              <a:rPr lang="zh-CN" altLang="en-US" sz="2800">
                <a:latin typeface="华文新魏" pitchFamily="2" charset="-122"/>
                <a:ea typeface="华文新魏" pitchFamily="2" charset="-122"/>
              </a:rPr>
              <a:t>的通路，则</a:t>
            </a:r>
            <a:r>
              <a:rPr lang="en-US" altLang="zh-CN" sz="2800">
                <a:latin typeface="华文新魏" pitchFamily="2" charset="-122"/>
                <a:ea typeface="华文新魏" pitchFamily="2" charset="-122"/>
              </a:rPr>
              <a:t>Ti</a:t>
            </a:r>
            <a:r>
              <a:rPr lang="zh-CN" altLang="en-US" sz="2800">
                <a:latin typeface="华文新魏" pitchFamily="2" charset="-122"/>
                <a:ea typeface="华文新魏" pitchFamily="2" charset="-122"/>
              </a:rPr>
              <a:t>是无用事务</a:t>
            </a:r>
          </a:p>
        </p:txBody>
      </p:sp>
      <p:sp>
        <p:nvSpPr>
          <p:cNvPr id="1031" name="Rectangle 8"/>
          <p:cNvSpPr>
            <a:spLocks noChangeArrowheads="1"/>
          </p:cNvSpPr>
          <p:nvPr/>
        </p:nvSpPr>
        <p:spPr bwMode="auto">
          <a:xfrm>
            <a:off x="504825" y="5551488"/>
            <a:ext cx="8459788" cy="1046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spcBef>
                <a:spcPct val="40000"/>
              </a:spcBef>
              <a:buClr>
                <a:schemeClr val="hlink"/>
              </a:buClr>
              <a:buSzPct val="55000"/>
              <a:buFont typeface="Wingdings" pitchFamily="2" charset="2"/>
              <a:buNone/>
            </a:pPr>
            <a:r>
              <a:rPr lang="en-US" altLang="zh-CN" sz="2800">
                <a:latin typeface="华文新魏" pitchFamily="2" charset="-122"/>
                <a:ea typeface="华文新魏" pitchFamily="2" charset="-122"/>
              </a:rPr>
              <a:t>③</a:t>
            </a:r>
            <a:r>
              <a:rPr lang="zh-CN" altLang="en-US" sz="2800">
                <a:latin typeface="华文新魏" pitchFamily="2" charset="-122"/>
                <a:ea typeface="华文新魏" pitchFamily="2" charset="-122"/>
              </a:rPr>
              <a:t>对于每个数据项</a:t>
            </a:r>
            <a:r>
              <a:rPr lang="en-US" altLang="zh-CN" sz="2800">
                <a:latin typeface="华文新魏" pitchFamily="2" charset="-122"/>
                <a:ea typeface="华文新魏" pitchFamily="2" charset="-122"/>
              </a:rPr>
              <a:t>Q</a:t>
            </a:r>
            <a:r>
              <a:rPr lang="zh-CN" altLang="en-US" sz="2800">
                <a:latin typeface="华文新魏" pitchFamily="2" charset="-122"/>
                <a:ea typeface="华文新魏" pitchFamily="2" charset="-122"/>
              </a:rPr>
              <a:t>，如果</a:t>
            </a:r>
            <a:r>
              <a:rPr lang="en-US" altLang="zh-CN" sz="2800">
                <a:latin typeface="华文新魏" pitchFamily="2" charset="-122"/>
                <a:ea typeface="华文新魏" pitchFamily="2" charset="-122"/>
              </a:rPr>
              <a:t>Tj</a:t>
            </a:r>
            <a:r>
              <a:rPr lang="zh-CN" altLang="en-US" sz="2800">
                <a:latin typeface="华文新魏" pitchFamily="2" charset="-122"/>
                <a:ea typeface="华文新魏" pitchFamily="2" charset="-122"/>
              </a:rPr>
              <a:t>读取</a:t>
            </a:r>
            <a:r>
              <a:rPr lang="en-US" altLang="zh-CN" sz="2800">
                <a:latin typeface="华文新魏" pitchFamily="2" charset="-122"/>
                <a:ea typeface="华文新魏" pitchFamily="2" charset="-122"/>
              </a:rPr>
              <a:t>Ti</a:t>
            </a:r>
            <a:r>
              <a:rPr lang="zh-CN" altLang="en-US" sz="2800">
                <a:latin typeface="华文新魏" pitchFamily="2" charset="-122"/>
                <a:ea typeface="华文新魏" pitchFamily="2" charset="-122"/>
              </a:rPr>
              <a:t>写入的</a:t>
            </a:r>
            <a:r>
              <a:rPr lang="en-US" altLang="zh-CN" sz="2800">
                <a:latin typeface="华文新魏" pitchFamily="2" charset="-122"/>
                <a:ea typeface="华文新魏" pitchFamily="2" charset="-122"/>
              </a:rPr>
              <a:t>Q</a:t>
            </a:r>
            <a:r>
              <a:rPr lang="zh-CN" altLang="en-US" sz="2800">
                <a:latin typeface="华文新魏" pitchFamily="2" charset="-122"/>
                <a:ea typeface="华文新魏" pitchFamily="2" charset="-122"/>
              </a:rPr>
              <a:t>值，</a:t>
            </a:r>
            <a:r>
              <a:rPr lang="en-US" altLang="zh-CN" sz="2800">
                <a:latin typeface="华文新魏" pitchFamily="2" charset="-122"/>
                <a:ea typeface="华文新魏" pitchFamily="2" charset="-122"/>
              </a:rPr>
              <a:t>Tk</a:t>
            </a:r>
            <a:r>
              <a:rPr lang="zh-CN" altLang="en-US" sz="2800">
                <a:latin typeface="华文新魏" pitchFamily="2" charset="-122"/>
                <a:ea typeface="华文新魏" pitchFamily="2" charset="-122"/>
              </a:rPr>
              <a:t>执行</a:t>
            </a:r>
            <a:r>
              <a:rPr lang="en-US" altLang="zh-CN" sz="2800">
                <a:latin typeface="华文新魏" pitchFamily="2" charset="-122"/>
                <a:ea typeface="华文新魏" pitchFamily="2" charset="-122"/>
              </a:rPr>
              <a:t>write (Q)</a:t>
            </a:r>
            <a:r>
              <a:rPr lang="zh-CN" altLang="en-US" sz="2800">
                <a:latin typeface="华文新魏" pitchFamily="2" charset="-122"/>
                <a:ea typeface="华文新魏" pitchFamily="2" charset="-122"/>
              </a:rPr>
              <a:t>操作且</a:t>
            </a:r>
            <a:r>
              <a:rPr lang="en-US" altLang="zh-CN" sz="2800">
                <a:latin typeface="华文新魏" pitchFamily="2" charset="-122"/>
                <a:ea typeface="华文新魏" pitchFamily="2" charset="-122"/>
              </a:rPr>
              <a:t>Tk≠Tb </a:t>
            </a:r>
            <a:r>
              <a:rPr lang="zh-CN" altLang="en-US" sz="2800">
                <a:latin typeface="华文新魏" pitchFamily="2" charset="-122"/>
                <a:ea typeface="华文新魏" pitchFamily="2" charset="-122"/>
              </a:rPr>
              <a:t>，则：</a:t>
            </a:r>
          </a:p>
        </p:txBody>
      </p:sp>
    </p:spTree>
  </p:cSld>
  <p:clrMapOvr>
    <a:masterClrMapping/>
  </p:clrMapOvr>
  <p:transition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7" name="Rectangle 10"/>
          <p:cNvSpPr>
            <a:spLocks noChangeArrowheads="1"/>
          </p:cNvSpPr>
          <p:nvPr/>
        </p:nvSpPr>
        <p:spPr bwMode="auto">
          <a:xfrm>
            <a:off x="323850" y="2781300"/>
            <a:ext cx="8459788" cy="1046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spcBef>
                <a:spcPct val="40000"/>
              </a:spcBef>
              <a:buClr>
                <a:schemeClr val="hlink"/>
              </a:buClr>
              <a:buSzPct val="55000"/>
              <a:buFont typeface="Wingdings" pitchFamily="2" charset="2"/>
              <a:buNone/>
            </a:pPr>
            <a:r>
              <a:rPr lang="en-US" altLang="zh-CN" sz="2800" dirty="0">
                <a:latin typeface="华文新魏" pitchFamily="2" charset="-122"/>
                <a:ea typeface="华文新魏" pitchFamily="2" charset="-122"/>
              </a:rPr>
              <a:t>⒉</a:t>
            </a:r>
            <a:r>
              <a:rPr lang="en-US" altLang="zh-CN" sz="2800" dirty="0" err="1">
                <a:latin typeface="华文新魏" pitchFamily="2" charset="-122"/>
                <a:ea typeface="华文新魏" pitchFamily="2" charset="-122"/>
              </a:rPr>
              <a:t>如果Ti≠Tb且Tj</a:t>
            </a:r>
            <a:r>
              <a:rPr lang="en-US" altLang="zh-CN" sz="2800" dirty="0">
                <a:latin typeface="华文新魏" pitchFamily="2" charset="-122"/>
                <a:ea typeface="华文新魏" pitchFamily="2" charset="-122"/>
              </a:rPr>
              <a:t> = </a:t>
            </a:r>
            <a:r>
              <a:rPr lang="en-US" altLang="zh-CN" sz="2800" dirty="0" err="1">
                <a:latin typeface="华文新魏" pitchFamily="2" charset="-122"/>
                <a:ea typeface="华文新魏" pitchFamily="2" charset="-122"/>
              </a:rPr>
              <a:t>Tf，则在带标记的优先图中插入边Tk</a:t>
            </a:r>
            <a:r>
              <a:rPr lang="en-US" altLang="zh-CN" sz="2800" dirty="0">
                <a:latin typeface="华文新魏" pitchFamily="2" charset="-122"/>
                <a:ea typeface="华文新魏" pitchFamily="2" charset="-122"/>
              </a:rPr>
              <a:t>        </a:t>
            </a:r>
            <a:r>
              <a:rPr lang="en-US" altLang="zh-CN" sz="2800" dirty="0" err="1">
                <a:latin typeface="华文新魏" pitchFamily="2" charset="-122"/>
                <a:ea typeface="华文新魏" pitchFamily="2" charset="-122"/>
              </a:rPr>
              <a:t>Ti</a:t>
            </a:r>
            <a:r>
              <a:rPr lang="en-US" altLang="zh-CN" sz="2800" dirty="0">
                <a:latin typeface="华文新魏" pitchFamily="2" charset="-122"/>
                <a:ea typeface="华文新魏" pitchFamily="2" charset="-122"/>
              </a:rPr>
              <a:t> </a:t>
            </a:r>
            <a:endParaRPr lang="zh-CN" altLang="en-US" sz="2800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2078" name="Rectangle 8"/>
          <p:cNvSpPr>
            <a:spLocks noChangeArrowheads="1"/>
          </p:cNvSpPr>
          <p:nvPr/>
        </p:nvSpPr>
        <p:spPr bwMode="auto">
          <a:xfrm>
            <a:off x="323850" y="1268413"/>
            <a:ext cx="8459788" cy="1046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just">
              <a:spcBef>
                <a:spcPct val="40000"/>
              </a:spcBef>
              <a:buClr>
                <a:schemeClr val="hlink"/>
              </a:buClr>
              <a:buSzPct val="55000"/>
              <a:buFont typeface="Wingdings" pitchFamily="2" charset="2"/>
              <a:buNone/>
            </a:pPr>
            <a:r>
              <a:rPr lang="en-US" altLang="zh-CN" sz="2800" dirty="0">
                <a:latin typeface="华文新魏" pitchFamily="2" charset="-122"/>
                <a:ea typeface="华文新魏" pitchFamily="2" charset="-122"/>
              </a:rPr>
              <a:t>⒈</a:t>
            </a:r>
            <a:r>
              <a:rPr lang="en-US" altLang="zh-CN" sz="2800" dirty="0" err="1">
                <a:latin typeface="华文新魏" pitchFamily="2" charset="-122"/>
                <a:ea typeface="华文新魏" pitchFamily="2" charset="-122"/>
              </a:rPr>
              <a:t>如果Ti</a:t>
            </a:r>
            <a:r>
              <a:rPr lang="en-US" altLang="zh-CN" sz="2800" dirty="0">
                <a:latin typeface="华文新魏" pitchFamily="2" charset="-122"/>
                <a:ea typeface="华文新魏" pitchFamily="2" charset="-122"/>
              </a:rPr>
              <a:t> = </a:t>
            </a:r>
            <a:r>
              <a:rPr lang="en-US" altLang="zh-CN" sz="2800" dirty="0" err="1">
                <a:latin typeface="华文新魏" pitchFamily="2" charset="-122"/>
                <a:ea typeface="华文新魏" pitchFamily="2" charset="-122"/>
              </a:rPr>
              <a:t>Tb且Tj≠Tf，则在带标记的优先图中插入边Tj</a:t>
            </a:r>
            <a:r>
              <a:rPr lang="en-US" altLang="zh-CN" sz="2800" dirty="0">
                <a:latin typeface="华文新魏" pitchFamily="2" charset="-122"/>
                <a:ea typeface="华文新魏" pitchFamily="2" charset="-122"/>
              </a:rPr>
              <a:t>        Tk </a:t>
            </a:r>
            <a:endParaRPr lang="zh-CN" altLang="en-US" sz="2800" dirty="0">
              <a:latin typeface="华文新魏" pitchFamily="2" charset="-122"/>
              <a:ea typeface="华文新魏" pitchFamily="2" charset="-122"/>
            </a:endParaRPr>
          </a:p>
        </p:txBody>
      </p:sp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附：视图可串行化判定</a:t>
            </a:r>
          </a:p>
        </p:txBody>
      </p:sp>
      <p:graphicFrame>
        <p:nvGraphicFramePr>
          <p:cNvPr id="2053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4503891"/>
              </p:ext>
            </p:extLst>
          </p:nvPr>
        </p:nvGraphicFramePr>
        <p:xfrm>
          <a:off x="1510506" y="1736081"/>
          <a:ext cx="647700" cy="48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3" imgW="431640" imgH="279360" progId="Equation.3">
                  <p:embed/>
                </p:oleObj>
              </mc:Choice>
              <mc:Fallback>
                <p:oleObj name="公式" r:id="rId3" imgW="431640" imgH="279360" progId="Equation.3">
                  <p:embed/>
                  <p:pic>
                    <p:nvPicPr>
                      <p:cNvPr id="2053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10506" y="1736081"/>
                        <a:ext cx="647700" cy="4889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52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5565489"/>
              </p:ext>
            </p:extLst>
          </p:nvPr>
        </p:nvGraphicFramePr>
        <p:xfrm>
          <a:off x="1581943" y="3247232"/>
          <a:ext cx="576263" cy="434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5" imgW="431640" imgH="279360" progId="Equation.3">
                  <p:embed/>
                </p:oleObj>
              </mc:Choice>
              <mc:Fallback>
                <p:oleObj name="公式" r:id="rId5" imgW="431640" imgH="279360" progId="Equation.3">
                  <p:embed/>
                  <p:pic>
                    <p:nvPicPr>
                      <p:cNvPr id="2052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1943" y="3247232"/>
                        <a:ext cx="576263" cy="4349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" name="Group 13"/>
          <p:cNvGrpSpPr>
            <a:grpSpLocks/>
          </p:cNvGrpSpPr>
          <p:nvPr/>
        </p:nvGrpSpPr>
        <p:grpSpPr bwMode="auto">
          <a:xfrm>
            <a:off x="323850" y="4437063"/>
            <a:ext cx="8459788" cy="1439862"/>
            <a:chOff x="318" y="3249"/>
            <a:chExt cx="5329" cy="907"/>
          </a:xfrm>
        </p:grpSpPr>
        <p:graphicFrame>
          <p:nvGraphicFramePr>
            <p:cNvPr id="2050" name="Object 6"/>
            <p:cNvGraphicFramePr>
              <a:graphicFrameLocks noChangeAspect="1"/>
            </p:cNvGraphicFramePr>
            <p:nvPr/>
          </p:nvGraphicFramePr>
          <p:xfrm>
            <a:off x="842" y="3476"/>
            <a:ext cx="544" cy="38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公式" r:id="rId6" imgW="457200" imgH="279360" progId="Equation.3">
                    <p:embed/>
                  </p:oleObj>
                </mc:Choice>
                <mc:Fallback>
                  <p:oleObj name="公式" r:id="rId6" imgW="457200" imgH="279360" progId="Equation.3">
                    <p:embed/>
                    <p:pic>
                      <p:nvPicPr>
                        <p:cNvPr id="2050" name="Object 6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42" y="3476"/>
                          <a:ext cx="544" cy="385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51" name="Object 7"/>
            <p:cNvGraphicFramePr>
              <a:graphicFrameLocks noChangeAspect="1"/>
            </p:cNvGraphicFramePr>
            <p:nvPr/>
          </p:nvGraphicFramePr>
          <p:xfrm>
            <a:off x="1949" y="3480"/>
            <a:ext cx="544" cy="38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公式" r:id="rId8" imgW="457200" imgH="279360" progId="Equation.3">
                    <p:embed/>
                  </p:oleObj>
                </mc:Choice>
                <mc:Fallback>
                  <p:oleObj name="公式" r:id="rId8" imgW="457200" imgH="279360" progId="Equation.3">
                    <p:embed/>
                    <p:pic>
                      <p:nvPicPr>
                        <p:cNvPr id="2051" name="Object 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949" y="3480"/>
                          <a:ext cx="544" cy="386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076" name="Rectangle 12"/>
            <p:cNvSpPr>
              <a:spLocks noChangeArrowheads="1"/>
            </p:cNvSpPr>
            <p:nvPr/>
          </p:nvSpPr>
          <p:spPr bwMode="auto">
            <a:xfrm>
              <a:off x="318" y="3249"/>
              <a:ext cx="5329" cy="9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just">
                <a:spcBef>
                  <a:spcPct val="40000"/>
                </a:spcBef>
                <a:buClr>
                  <a:schemeClr val="hlink"/>
                </a:buClr>
                <a:buSzPct val="55000"/>
                <a:buFont typeface="Wingdings" pitchFamily="2" charset="2"/>
                <a:buNone/>
              </a:pPr>
              <a:r>
                <a:rPr lang="en-US" altLang="zh-CN" sz="2800">
                  <a:latin typeface="华文新魏" pitchFamily="2" charset="-122"/>
                  <a:ea typeface="华文新魏" pitchFamily="2" charset="-122"/>
                </a:rPr>
                <a:t>⒊如果Ti≠Tb且Tj≠Tf，则在带标记的优先图中插入边Tk        Ti与Tj        Tk 。其中p是一个唯一的，在前面边的标记中未曾用过的大于0的整数</a:t>
              </a:r>
            </a:p>
          </p:txBody>
        </p:sp>
      </p:grpSp>
      <p:sp>
        <p:nvSpPr>
          <p:cNvPr id="40975" name="Text Box 15"/>
          <p:cNvSpPr txBox="1">
            <a:spLocks noChangeArrowheads="1"/>
          </p:cNvSpPr>
          <p:nvPr/>
        </p:nvSpPr>
        <p:spPr bwMode="auto">
          <a:xfrm>
            <a:off x="5795963" y="2173288"/>
            <a:ext cx="23622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800">
                <a:solidFill>
                  <a:schemeClr val="folHlink"/>
                </a:solidFill>
                <a:latin typeface="Times New Roman" pitchFamily="18" charset="0"/>
              </a:rPr>
              <a:t>&lt; </a:t>
            </a: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Tb, Tj, Tk &gt;</a:t>
            </a:r>
            <a:endParaRPr lang="en-US" altLang="zh-CN">
              <a:solidFill>
                <a:schemeClr val="folHlink"/>
              </a:solidFill>
              <a:latin typeface="Times New Roman" pitchFamily="18" charset="0"/>
            </a:endParaRPr>
          </a:p>
        </p:txBody>
      </p:sp>
      <p:sp>
        <p:nvSpPr>
          <p:cNvPr id="40976" name="Text Box 16"/>
          <p:cNvSpPr txBox="1">
            <a:spLocks noChangeArrowheads="1"/>
          </p:cNvSpPr>
          <p:nvPr/>
        </p:nvSpPr>
        <p:spPr bwMode="auto">
          <a:xfrm>
            <a:off x="1042988" y="2173288"/>
            <a:ext cx="23622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800">
                <a:solidFill>
                  <a:schemeClr val="folHlink"/>
                </a:solidFill>
                <a:latin typeface="Times New Roman" pitchFamily="18" charset="0"/>
              </a:rPr>
              <a:t>&lt; </a:t>
            </a: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Tk, Tb, Tj &gt;</a:t>
            </a:r>
            <a:endParaRPr lang="en-US" altLang="zh-CN">
              <a:solidFill>
                <a:schemeClr val="folHlink"/>
              </a:solidFill>
              <a:latin typeface="Times New Roman" pitchFamily="18" charset="0"/>
            </a:endParaRPr>
          </a:p>
        </p:txBody>
      </p:sp>
      <p:sp>
        <p:nvSpPr>
          <p:cNvPr id="40977" name="Text Box 17"/>
          <p:cNvSpPr txBox="1">
            <a:spLocks noChangeArrowheads="1"/>
          </p:cNvSpPr>
          <p:nvPr/>
        </p:nvSpPr>
        <p:spPr bwMode="auto">
          <a:xfrm>
            <a:off x="3362325" y="2173288"/>
            <a:ext cx="23622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800">
                <a:solidFill>
                  <a:schemeClr val="folHlink"/>
                </a:solidFill>
                <a:latin typeface="Times New Roman" pitchFamily="18" charset="0"/>
              </a:rPr>
              <a:t>&lt; </a:t>
            </a: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Tb, Tk, Tj &gt;</a:t>
            </a:r>
            <a:endParaRPr lang="en-US" altLang="zh-CN">
              <a:solidFill>
                <a:schemeClr val="folHlink"/>
              </a:solidFill>
              <a:latin typeface="Times New Roman" pitchFamily="18" charset="0"/>
            </a:endParaRPr>
          </a:p>
        </p:txBody>
      </p:sp>
      <p:sp>
        <p:nvSpPr>
          <p:cNvPr id="40978" name="Text Box 18"/>
          <p:cNvSpPr txBox="1">
            <a:spLocks noChangeArrowheads="1"/>
          </p:cNvSpPr>
          <p:nvPr/>
        </p:nvSpPr>
        <p:spPr bwMode="auto">
          <a:xfrm>
            <a:off x="1619250" y="1997075"/>
            <a:ext cx="1152525" cy="823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4800">
                <a:solidFill>
                  <a:schemeClr val="hlink"/>
                </a:solidFill>
                <a:sym typeface="Wingdings 2" pitchFamily="18" charset="2"/>
              </a:rPr>
              <a:t></a:t>
            </a:r>
          </a:p>
        </p:txBody>
      </p:sp>
      <p:sp>
        <p:nvSpPr>
          <p:cNvPr id="40979" name="Text Box 19"/>
          <p:cNvSpPr txBox="1">
            <a:spLocks noChangeArrowheads="1"/>
          </p:cNvSpPr>
          <p:nvPr/>
        </p:nvSpPr>
        <p:spPr bwMode="auto">
          <a:xfrm>
            <a:off x="3995738" y="2028825"/>
            <a:ext cx="1152525" cy="823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4800">
                <a:solidFill>
                  <a:schemeClr val="hlink"/>
                </a:solidFill>
                <a:sym typeface="Wingdings 2" pitchFamily="18" charset="2"/>
              </a:rPr>
              <a:t></a:t>
            </a:r>
          </a:p>
        </p:txBody>
      </p:sp>
      <p:sp>
        <p:nvSpPr>
          <p:cNvPr id="40980" name="Text Box 20"/>
          <p:cNvSpPr txBox="1">
            <a:spLocks noChangeArrowheads="1"/>
          </p:cNvSpPr>
          <p:nvPr/>
        </p:nvSpPr>
        <p:spPr bwMode="auto">
          <a:xfrm>
            <a:off x="6443663" y="1957388"/>
            <a:ext cx="1152525" cy="823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4800">
                <a:solidFill>
                  <a:schemeClr val="hlink"/>
                </a:solidFill>
                <a:sym typeface="Webdings" pitchFamily="18" charset="2"/>
              </a:rPr>
              <a:t></a:t>
            </a:r>
          </a:p>
        </p:txBody>
      </p:sp>
      <p:sp>
        <p:nvSpPr>
          <p:cNvPr id="40981" name="Text Box 21"/>
          <p:cNvSpPr txBox="1">
            <a:spLocks noChangeArrowheads="1"/>
          </p:cNvSpPr>
          <p:nvPr/>
        </p:nvSpPr>
        <p:spPr bwMode="auto">
          <a:xfrm>
            <a:off x="5795963" y="3773488"/>
            <a:ext cx="23622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800">
                <a:solidFill>
                  <a:schemeClr val="folHlink"/>
                </a:solidFill>
                <a:latin typeface="Times New Roman" pitchFamily="18" charset="0"/>
              </a:rPr>
              <a:t>&lt; </a:t>
            </a: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Tk, Ti, Tf &gt;</a:t>
            </a:r>
            <a:endParaRPr lang="en-US" altLang="zh-CN">
              <a:solidFill>
                <a:schemeClr val="folHlink"/>
              </a:solidFill>
              <a:latin typeface="Times New Roman" pitchFamily="18" charset="0"/>
            </a:endParaRPr>
          </a:p>
        </p:txBody>
      </p:sp>
      <p:sp>
        <p:nvSpPr>
          <p:cNvPr id="40982" name="Text Box 22"/>
          <p:cNvSpPr txBox="1">
            <a:spLocks noChangeArrowheads="1"/>
          </p:cNvSpPr>
          <p:nvPr/>
        </p:nvSpPr>
        <p:spPr bwMode="auto">
          <a:xfrm>
            <a:off x="1042988" y="3773488"/>
            <a:ext cx="23622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800">
                <a:solidFill>
                  <a:schemeClr val="folHlink"/>
                </a:solidFill>
                <a:latin typeface="Times New Roman" pitchFamily="18" charset="0"/>
              </a:rPr>
              <a:t>&lt; </a:t>
            </a: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Ti, Tf, Tk &gt;</a:t>
            </a:r>
            <a:endParaRPr lang="en-US" altLang="zh-CN">
              <a:solidFill>
                <a:schemeClr val="folHlink"/>
              </a:solidFill>
              <a:latin typeface="Times New Roman" pitchFamily="18" charset="0"/>
            </a:endParaRPr>
          </a:p>
        </p:txBody>
      </p:sp>
      <p:sp>
        <p:nvSpPr>
          <p:cNvPr id="40983" name="Text Box 23"/>
          <p:cNvSpPr txBox="1">
            <a:spLocks noChangeArrowheads="1"/>
          </p:cNvSpPr>
          <p:nvPr/>
        </p:nvSpPr>
        <p:spPr bwMode="auto">
          <a:xfrm>
            <a:off x="3362325" y="3773488"/>
            <a:ext cx="23622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800">
                <a:solidFill>
                  <a:schemeClr val="folHlink"/>
                </a:solidFill>
                <a:latin typeface="Times New Roman" pitchFamily="18" charset="0"/>
              </a:rPr>
              <a:t>&lt; </a:t>
            </a: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Ti, Tk, Tf &gt;</a:t>
            </a:r>
            <a:endParaRPr lang="en-US" altLang="zh-CN">
              <a:solidFill>
                <a:schemeClr val="folHlink"/>
              </a:solidFill>
              <a:latin typeface="Times New Roman" pitchFamily="18" charset="0"/>
            </a:endParaRPr>
          </a:p>
        </p:txBody>
      </p:sp>
      <p:sp>
        <p:nvSpPr>
          <p:cNvPr id="40984" name="Text Box 24"/>
          <p:cNvSpPr txBox="1">
            <a:spLocks noChangeArrowheads="1"/>
          </p:cNvSpPr>
          <p:nvPr/>
        </p:nvSpPr>
        <p:spPr bwMode="auto">
          <a:xfrm>
            <a:off x="1619250" y="3613150"/>
            <a:ext cx="1152525" cy="823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4800">
                <a:solidFill>
                  <a:schemeClr val="hlink"/>
                </a:solidFill>
                <a:sym typeface="Wingdings 2" pitchFamily="18" charset="2"/>
              </a:rPr>
              <a:t></a:t>
            </a:r>
          </a:p>
        </p:txBody>
      </p:sp>
      <p:sp>
        <p:nvSpPr>
          <p:cNvPr id="40985" name="Text Box 25"/>
          <p:cNvSpPr txBox="1">
            <a:spLocks noChangeArrowheads="1"/>
          </p:cNvSpPr>
          <p:nvPr/>
        </p:nvSpPr>
        <p:spPr bwMode="auto">
          <a:xfrm>
            <a:off x="3995738" y="3613150"/>
            <a:ext cx="1152525" cy="823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4800">
                <a:solidFill>
                  <a:schemeClr val="hlink"/>
                </a:solidFill>
                <a:sym typeface="Wingdings 2" pitchFamily="18" charset="2"/>
              </a:rPr>
              <a:t></a:t>
            </a:r>
          </a:p>
        </p:txBody>
      </p:sp>
      <p:sp>
        <p:nvSpPr>
          <p:cNvPr id="40986" name="Text Box 26"/>
          <p:cNvSpPr txBox="1">
            <a:spLocks noChangeArrowheads="1"/>
          </p:cNvSpPr>
          <p:nvPr/>
        </p:nvSpPr>
        <p:spPr bwMode="auto">
          <a:xfrm>
            <a:off x="6443663" y="3573463"/>
            <a:ext cx="1152525" cy="823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4800">
                <a:solidFill>
                  <a:schemeClr val="hlink"/>
                </a:solidFill>
                <a:sym typeface="Webdings" pitchFamily="18" charset="2"/>
              </a:rPr>
              <a:t></a:t>
            </a:r>
          </a:p>
        </p:txBody>
      </p:sp>
      <p:sp>
        <p:nvSpPr>
          <p:cNvPr id="40987" name="Text Box 27"/>
          <p:cNvSpPr txBox="1">
            <a:spLocks noChangeArrowheads="1"/>
          </p:cNvSpPr>
          <p:nvPr/>
        </p:nvSpPr>
        <p:spPr bwMode="auto">
          <a:xfrm>
            <a:off x="5795963" y="6005513"/>
            <a:ext cx="23622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800">
                <a:solidFill>
                  <a:schemeClr val="folHlink"/>
                </a:solidFill>
                <a:latin typeface="Times New Roman" pitchFamily="18" charset="0"/>
              </a:rPr>
              <a:t>&lt; </a:t>
            </a: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Ti, Tj, Tk &gt;</a:t>
            </a:r>
            <a:endParaRPr lang="en-US" altLang="zh-CN">
              <a:solidFill>
                <a:schemeClr val="folHlink"/>
              </a:solidFill>
              <a:latin typeface="Times New Roman" pitchFamily="18" charset="0"/>
            </a:endParaRPr>
          </a:p>
        </p:txBody>
      </p:sp>
      <p:sp>
        <p:nvSpPr>
          <p:cNvPr id="40988" name="Text Box 28"/>
          <p:cNvSpPr txBox="1">
            <a:spLocks noChangeArrowheads="1"/>
          </p:cNvSpPr>
          <p:nvPr/>
        </p:nvSpPr>
        <p:spPr bwMode="auto">
          <a:xfrm>
            <a:off x="1042988" y="6005513"/>
            <a:ext cx="23622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800">
                <a:solidFill>
                  <a:schemeClr val="folHlink"/>
                </a:solidFill>
                <a:latin typeface="Times New Roman" pitchFamily="18" charset="0"/>
              </a:rPr>
              <a:t>&lt; </a:t>
            </a: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Ti, Tk, Tj &gt;</a:t>
            </a:r>
            <a:endParaRPr lang="en-US" altLang="zh-CN">
              <a:solidFill>
                <a:schemeClr val="folHlink"/>
              </a:solidFill>
              <a:latin typeface="Times New Roman" pitchFamily="18" charset="0"/>
            </a:endParaRPr>
          </a:p>
        </p:txBody>
      </p:sp>
      <p:sp>
        <p:nvSpPr>
          <p:cNvPr id="40989" name="Text Box 29"/>
          <p:cNvSpPr txBox="1">
            <a:spLocks noChangeArrowheads="1"/>
          </p:cNvSpPr>
          <p:nvPr/>
        </p:nvSpPr>
        <p:spPr bwMode="auto">
          <a:xfrm>
            <a:off x="3362325" y="6005513"/>
            <a:ext cx="23622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2800">
                <a:solidFill>
                  <a:schemeClr val="folHlink"/>
                </a:solidFill>
                <a:latin typeface="Times New Roman" pitchFamily="18" charset="0"/>
              </a:rPr>
              <a:t>&lt; </a:t>
            </a:r>
            <a:r>
              <a:rPr lang="en-US" altLang="zh-CN" sz="2800">
                <a:solidFill>
                  <a:schemeClr val="folHlink"/>
                </a:solidFill>
                <a:latin typeface="Times New Roman" pitchFamily="18" charset="0"/>
              </a:rPr>
              <a:t>Tk, Ti, Tj &gt;</a:t>
            </a:r>
            <a:endParaRPr lang="en-US" altLang="zh-CN">
              <a:solidFill>
                <a:schemeClr val="folHlink"/>
              </a:solidFill>
              <a:latin typeface="Times New Roman" pitchFamily="18" charset="0"/>
            </a:endParaRPr>
          </a:p>
        </p:txBody>
      </p:sp>
      <p:sp>
        <p:nvSpPr>
          <p:cNvPr id="40990" name="Text Box 30"/>
          <p:cNvSpPr txBox="1">
            <a:spLocks noChangeArrowheads="1"/>
          </p:cNvSpPr>
          <p:nvPr/>
        </p:nvSpPr>
        <p:spPr bwMode="auto">
          <a:xfrm>
            <a:off x="1619250" y="5845175"/>
            <a:ext cx="1152525" cy="823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4800">
                <a:solidFill>
                  <a:schemeClr val="hlink"/>
                </a:solidFill>
                <a:sym typeface="Wingdings 2" pitchFamily="18" charset="2"/>
              </a:rPr>
              <a:t></a:t>
            </a:r>
          </a:p>
        </p:txBody>
      </p:sp>
      <p:sp>
        <p:nvSpPr>
          <p:cNvPr id="40991" name="Text Box 31"/>
          <p:cNvSpPr txBox="1">
            <a:spLocks noChangeArrowheads="1"/>
          </p:cNvSpPr>
          <p:nvPr/>
        </p:nvSpPr>
        <p:spPr bwMode="auto">
          <a:xfrm>
            <a:off x="3995738" y="5845175"/>
            <a:ext cx="1152525" cy="823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4800">
                <a:solidFill>
                  <a:schemeClr val="hlink"/>
                </a:solidFill>
                <a:sym typeface="Webdings" pitchFamily="18" charset="2"/>
              </a:rPr>
              <a:t></a:t>
            </a:r>
          </a:p>
        </p:txBody>
      </p:sp>
      <p:sp>
        <p:nvSpPr>
          <p:cNvPr id="40992" name="Text Box 32"/>
          <p:cNvSpPr txBox="1">
            <a:spLocks noChangeArrowheads="1"/>
          </p:cNvSpPr>
          <p:nvPr/>
        </p:nvSpPr>
        <p:spPr bwMode="auto">
          <a:xfrm>
            <a:off x="6443663" y="5805488"/>
            <a:ext cx="1152525" cy="823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 sz="4800">
                <a:solidFill>
                  <a:schemeClr val="hlink"/>
                </a:solidFill>
                <a:sym typeface="Webdings" pitchFamily="18" charset="2"/>
              </a:rPr>
              <a:t>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09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9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9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09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 tmFilter="0,0; .5, 1; 1, 1"/>
                                        <p:tgtEl>
                                          <p:spTgt spid="409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409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09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09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09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09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 tmFilter="0,0; .5, 1; 1, 1"/>
                                        <p:tgtEl>
                                          <p:spTgt spid="409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40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09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09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09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09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 tmFilter="0,0; .5, 1; 1, 1"/>
                                        <p:tgtEl>
                                          <p:spTgt spid="409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40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09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09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09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09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 tmFilter="0,0; .5, 1; 1, 1"/>
                                        <p:tgtEl>
                                          <p:spTgt spid="40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40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09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09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09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09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1000" tmFilter="0,0; .5, 1; 1, 1"/>
                                        <p:tgtEl>
                                          <p:spTgt spid="40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40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409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409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09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09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1000" tmFilter="0,0; .5, 1; 1, 1"/>
                                        <p:tgtEl>
                                          <p:spTgt spid="40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40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800" decel="100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409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409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409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09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1000" tmFilter="0,0; .5, 1; 1, 1"/>
                                        <p:tgtEl>
                                          <p:spTgt spid="40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0" dur="500"/>
                                        <p:tgtEl>
                                          <p:spTgt spid="40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409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409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409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409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1000" tmFilter="0,0; .5, 1; 1, 1"/>
                                        <p:tgtEl>
                                          <p:spTgt spid="409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4" dur="500"/>
                                        <p:tgtEl>
                                          <p:spTgt spid="409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409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409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409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409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1000" tmFilter="0,0; .5, 1; 1, 1"/>
                                        <p:tgtEl>
                                          <p:spTgt spid="40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8" dur="500"/>
                                        <p:tgtEl>
                                          <p:spTgt spid="40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75" grpId="0"/>
      <p:bldP spid="40976" grpId="0"/>
      <p:bldP spid="40977" grpId="0"/>
      <p:bldP spid="40978" grpId="0"/>
      <p:bldP spid="40979" grpId="0"/>
      <p:bldP spid="40980" grpId="0"/>
      <p:bldP spid="40981" grpId="0"/>
      <p:bldP spid="40982" grpId="0"/>
      <p:bldP spid="40983" grpId="0"/>
      <p:bldP spid="40984" grpId="0"/>
      <p:bldP spid="40985" grpId="0"/>
      <p:bldP spid="40986" grpId="0"/>
      <p:bldP spid="40987" grpId="0"/>
      <p:bldP spid="40989" grpId="0"/>
      <p:bldP spid="40990" grpId="0"/>
      <p:bldP spid="40991" grpId="0"/>
      <p:bldP spid="40992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附：视图可串行化判定</a:t>
            </a:r>
          </a:p>
        </p:txBody>
      </p:sp>
      <p:sp>
        <p:nvSpPr>
          <p:cNvPr id="41987" name="Text Box 3"/>
          <p:cNvSpPr txBox="1">
            <a:spLocks noChangeArrowheads="1"/>
          </p:cNvSpPr>
          <p:nvPr/>
        </p:nvSpPr>
        <p:spPr bwMode="auto">
          <a:xfrm>
            <a:off x="685800" y="3376613"/>
            <a:ext cx="1509713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read(A);</a:t>
            </a:r>
          </a:p>
        </p:txBody>
      </p:sp>
      <p:sp>
        <p:nvSpPr>
          <p:cNvPr id="100356" name="Text Box 4"/>
          <p:cNvSpPr txBox="1">
            <a:spLocks noChangeArrowheads="1"/>
          </p:cNvSpPr>
          <p:nvPr/>
        </p:nvSpPr>
        <p:spPr bwMode="auto">
          <a:xfrm>
            <a:off x="762000" y="267970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100357" name="Text Box 5"/>
          <p:cNvSpPr txBox="1">
            <a:spLocks noChangeArrowheads="1"/>
          </p:cNvSpPr>
          <p:nvPr/>
        </p:nvSpPr>
        <p:spPr bwMode="auto">
          <a:xfrm>
            <a:off x="2590800" y="271145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41990" name="Text Box 6"/>
          <p:cNvSpPr txBox="1">
            <a:spLocks noChangeArrowheads="1"/>
          </p:cNvSpPr>
          <p:nvPr/>
        </p:nvSpPr>
        <p:spPr bwMode="auto">
          <a:xfrm>
            <a:off x="685800" y="4291013"/>
            <a:ext cx="1524000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write(A);</a:t>
            </a:r>
          </a:p>
        </p:txBody>
      </p:sp>
      <p:sp>
        <p:nvSpPr>
          <p:cNvPr id="41991" name="Text Box 7"/>
          <p:cNvSpPr txBox="1">
            <a:spLocks noChangeArrowheads="1"/>
          </p:cNvSpPr>
          <p:nvPr/>
        </p:nvSpPr>
        <p:spPr bwMode="auto">
          <a:xfrm>
            <a:off x="2362200" y="3744913"/>
            <a:ext cx="1633538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write(A);</a:t>
            </a:r>
          </a:p>
        </p:txBody>
      </p:sp>
      <p:sp>
        <p:nvSpPr>
          <p:cNvPr id="100360" name="Line 8"/>
          <p:cNvSpPr>
            <a:spLocks noChangeShapeType="1"/>
          </p:cNvSpPr>
          <p:nvPr/>
        </p:nvSpPr>
        <p:spPr bwMode="auto">
          <a:xfrm>
            <a:off x="228600" y="3276600"/>
            <a:ext cx="37338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0361" name="Line 9"/>
          <p:cNvSpPr>
            <a:spLocks noChangeShapeType="1"/>
          </p:cNvSpPr>
          <p:nvPr/>
        </p:nvSpPr>
        <p:spPr bwMode="auto">
          <a:xfrm>
            <a:off x="2286000" y="2743200"/>
            <a:ext cx="0" cy="1981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0362" name="Oval 10"/>
          <p:cNvSpPr>
            <a:spLocks noChangeArrowheads="1"/>
          </p:cNvSpPr>
          <p:nvPr/>
        </p:nvSpPr>
        <p:spPr bwMode="auto">
          <a:xfrm>
            <a:off x="6477000" y="20574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0363" name="Text Box 11"/>
          <p:cNvSpPr txBox="1">
            <a:spLocks noChangeArrowheads="1"/>
          </p:cNvSpPr>
          <p:nvPr/>
        </p:nvSpPr>
        <p:spPr bwMode="auto">
          <a:xfrm>
            <a:off x="6553200" y="22098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100364" name="Oval 12"/>
          <p:cNvSpPr>
            <a:spLocks noChangeArrowheads="1"/>
          </p:cNvSpPr>
          <p:nvPr/>
        </p:nvSpPr>
        <p:spPr bwMode="auto">
          <a:xfrm>
            <a:off x="7543800" y="33528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0365" name="Text Box 13"/>
          <p:cNvSpPr txBox="1">
            <a:spLocks noChangeArrowheads="1"/>
          </p:cNvSpPr>
          <p:nvPr/>
        </p:nvSpPr>
        <p:spPr bwMode="auto">
          <a:xfrm>
            <a:off x="7620000" y="35052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</a:t>
            </a:r>
            <a:r>
              <a:rPr lang="en-US" altLang="zh-CN" sz="3600" baseline="-10000">
                <a:latin typeface="Times New Roman" pitchFamily="18" charset="0"/>
              </a:rPr>
              <a:t>f</a:t>
            </a:r>
            <a:endParaRPr lang="en-US" altLang="zh-CN" sz="3600">
              <a:latin typeface="Times New Roman" pitchFamily="18" charset="0"/>
            </a:endParaRPr>
          </a:p>
        </p:txBody>
      </p:sp>
      <p:sp>
        <p:nvSpPr>
          <p:cNvPr id="100366" name="Oval 15"/>
          <p:cNvSpPr>
            <a:spLocks noChangeArrowheads="1"/>
          </p:cNvSpPr>
          <p:nvPr/>
        </p:nvSpPr>
        <p:spPr bwMode="auto">
          <a:xfrm>
            <a:off x="5334000" y="33528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0367" name="Text Box 16"/>
          <p:cNvSpPr txBox="1">
            <a:spLocks noChangeArrowheads="1"/>
          </p:cNvSpPr>
          <p:nvPr/>
        </p:nvSpPr>
        <p:spPr bwMode="auto">
          <a:xfrm>
            <a:off x="5410200" y="35052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</a:t>
            </a:r>
            <a:r>
              <a:rPr lang="en-US" altLang="zh-CN" sz="3600" baseline="-10000">
                <a:latin typeface="Times New Roman" pitchFamily="18" charset="0"/>
              </a:rPr>
              <a:t>b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100368" name="Oval 17"/>
          <p:cNvSpPr>
            <a:spLocks noChangeArrowheads="1"/>
          </p:cNvSpPr>
          <p:nvPr/>
        </p:nvSpPr>
        <p:spPr bwMode="auto">
          <a:xfrm>
            <a:off x="6553200" y="44958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0369" name="Text Box 18"/>
          <p:cNvSpPr txBox="1">
            <a:spLocks noChangeArrowheads="1"/>
          </p:cNvSpPr>
          <p:nvPr/>
        </p:nvSpPr>
        <p:spPr bwMode="auto">
          <a:xfrm>
            <a:off x="6629400" y="46482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grpSp>
        <p:nvGrpSpPr>
          <p:cNvPr id="2" name="Group 26"/>
          <p:cNvGrpSpPr>
            <a:grpSpLocks/>
          </p:cNvGrpSpPr>
          <p:nvPr/>
        </p:nvGrpSpPr>
        <p:grpSpPr bwMode="auto">
          <a:xfrm>
            <a:off x="5973763" y="2832100"/>
            <a:ext cx="685800" cy="609600"/>
            <a:chOff x="3792" y="1824"/>
            <a:chExt cx="432" cy="384"/>
          </a:xfrm>
        </p:grpSpPr>
        <p:sp>
          <p:nvSpPr>
            <p:cNvPr id="100380" name="Line 19"/>
            <p:cNvSpPr>
              <a:spLocks noChangeShapeType="1"/>
            </p:cNvSpPr>
            <p:nvPr/>
          </p:nvSpPr>
          <p:spPr bwMode="auto">
            <a:xfrm flipH="1">
              <a:off x="3840" y="1824"/>
              <a:ext cx="384" cy="384"/>
            </a:xfrm>
            <a:prstGeom prst="line">
              <a:avLst/>
            </a:prstGeom>
            <a:noFill/>
            <a:ln w="38100">
              <a:solidFill>
                <a:schemeClr val="hlink"/>
              </a:solidFill>
              <a:round/>
              <a:headEnd type="triangle" w="med" len="med"/>
              <a:tailEnd type="none" w="med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0381" name="Text Box 20"/>
            <p:cNvSpPr txBox="1">
              <a:spLocks noChangeArrowheads="1"/>
            </p:cNvSpPr>
            <p:nvPr/>
          </p:nvSpPr>
          <p:spPr bwMode="auto">
            <a:xfrm>
              <a:off x="3792" y="1824"/>
              <a:ext cx="288" cy="2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zh-CN" altLang="en-US" sz="2800">
                  <a:latin typeface="Times New Roman" pitchFamily="18" charset="0"/>
                </a:rPr>
                <a:t>0</a:t>
              </a:r>
            </a:p>
          </p:txBody>
        </p:sp>
      </p:grpSp>
      <p:grpSp>
        <p:nvGrpSpPr>
          <p:cNvPr id="3" name="Group 27"/>
          <p:cNvGrpSpPr>
            <a:grpSpLocks/>
          </p:cNvGrpSpPr>
          <p:nvPr/>
        </p:nvGrpSpPr>
        <p:grpSpPr bwMode="auto">
          <a:xfrm>
            <a:off x="6400800" y="2971800"/>
            <a:ext cx="533400" cy="1524000"/>
            <a:chOff x="4032" y="1872"/>
            <a:chExt cx="336" cy="960"/>
          </a:xfrm>
        </p:grpSpPr>
        <p:sp>
          <p:nvSpPr>
            <p:cNvPr id="100378" name="Freeform 22"/>
            <p:cNvSpPr>
              <a:spLocks/>
            </p:cNvSpPr>
            <p:nvPr/>
          </p:nvSpPr>
          <p:spPr bwMode="auto">
            <a:xfrm>
              <a:off x="4264" y="1872"/>
              <a:ext cx="104" cy="960"/>
            </a:xfrm>
            <a:custGeom>
              <a:avLst/>
              <a:gdLst>
                <a:gd name="T0" fmla="*/ 5 w 152"/>
                <a:gd name="T1" fmla="*/ 0 h 912"/>
                <a:gd name="T2" fmla="*/ 1 w 152"/>
                <a:gd name="T3" fmla="*/ 327 h 912"/>
                <a:gd name="T4" fmla="*/ 1 w 152"/>
                <a:gd name="T5" fmla="*/ 718 h 912"/>
                <a:gd name="T6" fmla="*/ 5 w 152"/>
                <a:gd name="T7" fmla="*/ 913 h 912"/>
                <a:gd name="T8" fmla="*/ 16 w 152"/>
                <a:gd name="T9" fmla="*/ 1241 h 9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52"/>
                <a:gd name="T16" fmla="*/ 0 h 912"/>
                <a:gd name="T17" fmla="*/ 152 w 152"/>
                <a:gd name="T18" fmla="*/ 912 h 91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52" h="912">
                  <a:moveTo>
                    <a:pt x="56" y="0"/>
                  </a:moveTo>
                  <a:cubicBezTo>
                    <a:pt x="36" y="76"/>
                    <a:pt x="16" y="152"/>
                    <a:pt x="8" y="240"/>
                  </a:cubicBezTo>
                  <a:cubicBezTo>
                    <a:pt x="0" y="328"/>
                    <a:pt x="0" y="456"/>
                    <a:pt x="8" y="528"/>
                  </a:cubicBezTo>
                  <a:cubicBezTo>
                    <a:pt x="16" y="600"/>
                    <a:pt x="32" y="608"/>
                    <a:pt x="56" y="672"/>
                  </a:cubicBezTo>
                  <a:cubicBezTo>
                    <a:pt x="80" y="736"/>
                    <a:pt x="116" y="824"/>
                    <a:pt x="152" y="912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 type="triangle" w="med" len="med"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0379" name="Text Box 23"/>
            <p:cNvSpPr txBox="1">
              <a:spLocks noChangeArrowheads="1"/>
            </p:cNvSpPr>
            <p:nvPr/>
          </p:nvSpPr>
          <p:spPr bwMode="auto">
            <a:xfrm>
              <a:off x="4032" y="2271"/>
              <a:ext cx="288" cy="2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zh-CN" altLang="en-US" sz="2800">
                  <a:latin typeface="Times New Roman" pitchFamily="18" charset="0"/>
                </a:rPr>
                <a:t>0</a:t>
              </a:r>
            </a:p>
          </p:txBody>
        </p:sp>
      </p:grpSp>
      <p:grpSp>
        <p:nvGrpSpPr>
          <p:cNvPr id="4" name="Group 28"/>
          <p:cNvGrpSpPr>
            <a:grpSpLocks/>
          </p:cNvGrpSpPr>
          <p:nvPr/>
        </p:nvGrpSpPr>
        <p:grpSpPr bwMode="auto">
          <a:xfrm>
            <a:off x="7010400" y="2971800"/>
            <a:ext cx="609600" cy="1524000"/>
            <a:chOff x="4416" y="1872"/>
            <a:chExt cx="384" cy="960"/>
          </a:xfrm>
        </p:grpSpPr>
        <p:sp>
          <p:nvSpPr>
            <p:cNvPr id="100376" name="Freeform 21"/>
            <p:cNvSpPr>
              <a:spLocks/>
            </p:cNvSpPr>
            <p:nvPr/>
          </p:nvSpPr>
          <p:spPr bwMode="auto">
            <a:xfrm>
              <a:off x="4416" y="1872"/>
              <a:ext cx="144" cy="960"/>
            </a:xfrm>
            <a:custGeom>
              <a:avLst/>
              <a:gdLst>
                <a:gd name="T0" fmla="*/ 0 w 144"/>
                <a:gd name="T1" fmla="*/ 0 h 960"/>
                <a:gd name="T2" fmla="*/ 96 w 144"/>
                <a:gd name="T3" fmla="*/ 240 h 960"/>
                <a:gd name="T4" fmla="*/ 144 w 144"/>
                <a:gd name="T5" fmla="*/ 480 h 960"/>
                <a:gd name="T6" fmla="*/ 96 w 144"/>
                <a:gd name="T7" fmla="*/ 768 h 960"/>
                <a:gd name="T8" fmla="*/ 48 w 144"/>
                <a:gd name="T9" fmla="*/ 960 h 96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4"/>
                <a:gd name="T16" fmla="*/ 0 h 960"/>
                <a:gd name="T17" fmla="*/ 144 w 144"/>
                <a:gd name="T18" fmla="*/ 960 h 96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4" h="960">
                  <a:moveTo>
                    <a:pt x="0" y="0"/>
                  </a:moveTo>
                  <a:cubicBezTo>
                    <a:pt x="36" y="80"/>
                    <a:pt x="72" y="160"/>
                    <a:pt x="96" y="240"/>
                  </a:cubicBezTo>
                  <a:cubicBezTo>
                    <a:pt x="120" y="320"/>
                    <a:pt x="144" y="392"/>
                    <a:pt x="144" y="480"/>
                  </a:cubicBezTo>
                  <a:cubicBezTo>
                    <a:pt x="144" y="568"/>
                    <a:pt x="112" y="688"/>
                    <a:pt x="96" y="768"/>
                  </a:cubicBezTo>
                  <a:cubicBezTo>
                    <a:pt x="80" y="848"/>
                    <a:pt x="64" y="904"/>
                    <a:pt x="48" y="96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0377" name="Text Box 24"/>
            <p:cNvSpPr txBox="1">
              <a:spLocks noChangeArrowheads="1"/>
            </p:cNvSpPr>
            <p:nvPr/>
          </p:nvSpPr>
          <p:spPr bwMode="auto">
            <a:xfrm>
              <a:off x="4512" y="2271"/>
              <a:ext cx="288" cy="2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zh-CN" altLang="en-US" sz="2800">
                  <a:latin typeface="Times New Roman" pitchFamily="18" charset="0"/>
                </a:rPr>
                <a:t>0</a:t>
              </a:r>
            </a:p>
          </p:txBody>
        </p:sp>
      </p:grpSp>
      <p:grpSp>
        <p:nvGrpSpPr>
          <p:cNvPr id="5" name="Group 29"/>
          <p:cNvGrpSpPr>
            <a:grpSpLocks/>
          </p:cNvGrpSpPr>
          <p:nvPr/>
        </p:nvGrpSpPr>
        <p:grpSpPr bwMode="auto">
          <a:xfrm>
            <a:off x="7239000" y="2819400"/>
            <a:ext cx="533400" cy="685800"/>
            <a:chOff x="4560" y="1776"/>
            <a:chExt cx="336" cy="432"/>
          </a:xfrm>
        </p:grpSpPr>
        <p:sp>
          <p:nvSpPr>
            <p:cNvPr id="100374" name="Line 14"/>
            <p:cNvSpPr>
              <a:spLocks noChangeShapeType="1"/>
            </p:cNvSpPr>
            <p:nvPr/>
          </p:nvSpPr>
          <p:spPr bwMode="auto">
            <a:xfrm>
              <a:off x="4560" y="1824"/>
              <a:ext cx="288" cy="384"/>
            </a:xfrm>
            <a:prstGeom prst="line">
              <a:avLst/>
            </a:prstGeom>
            <a:noFill/>
            <a:ln w="38100">
              <a:solidFill>
                <a:schemeClr val="hlink"/>
              </a:solidFill>
              <a:round/>
              <a:headEnd/>
              <a:tailEnd type="triangle" w="med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0375" name="Text Box 25"/>
            <p:cNvSpPr txBox="1">
              <a:spLocks noChangeArrowheads="1"/>
            </p:cNvSpPr>
            <p:nvPr/>
          </p:nvSpPr>
          <p:spPr bwMode="auto">
            <a:xfrm>
              <a:off x="4608" y="1776"/>
              <a:ext cx="288" cy="2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zh-CN" altLang="en-US" sz="2800">
                  <a:latin typeface="Times New Roman" pitchFamily="18" charset="0"/>
                </a:rPr>
                <a:t>0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19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19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19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1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3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19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4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19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5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199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40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41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2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19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3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19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44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19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59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6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61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19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62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19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63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19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87" grpId="0"/>
      <p:bldP spid="41990" grpId="0"/>
      <p:bldP spid="41991" grpId="0"/>
      <p:bldP spid="41991" grpId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762000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/>
              <a:t>视图可串行化判定</a:t>
            </a:r>
          </a:p>
        </p:txBody>
      </p:sp>
      <p:sp>
        <p:nvSpPr>
          <p:cNvPr id="43011" name="Text Box 3"/>
          <p:cNvSpPr txBox="1">
            <a:spLocks noChangeArrowheads="1"/>
          </p:cNvSpPr>
          <p:nvPr/>
        </p:nvSpPr>
        <p:spPr bwMode="auto">
          <a:xfrm>
            <a:off x="152400" y="3135313"/>
            <a:ext cx="1466850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read(Q);</a:t>
            </a:r>
          </a:p>
        </p:txBody>
      </p:sp>
      <p:sp>
        <p:nvSpPr>
          <p:cNvPr id="101380" name="Text Box 4"/>
          <p:cNvSpPr txBox="1">
            <a:spLocks noChangeArrowheads="1"/>
          </p:cNvSpPr>
          <p:nvPr/>
        </p:nvSpPr>
        <p:spPr bwMode="auto">
          <a:xfrm>
            <a:off x="228600" y="243840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101381" name="Text Box 5"/>
          <p:cNvSpPr txBox="1">
            <a:spLocks noChangeArrowheads="1"/>
          </p:cNvSpPr>
          <p:nvPr/>
        </p:nvSpPr>
        <p:spPr bwMode="auto">
          <a:xfrm>
            <a:off x="1905000" y="247015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43014" name="Text Box 6"/>
          <p:cNvSpPr txBox="1">
            <a:spLocks noChangeArrowheads="1"/>
          </p:cNvSpPr>
          <p:nvPr/>
        </p:nvSpPr>
        <p:spPr bwMode="auto">
          <a:xfrm>
            <a:off x="152400" y="3897313"/>
            <a:ext cx="1524000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write(Q);</a:t>
            </a:r>
          </a:p>
        </p:txBody>
      </p:sp>
      <p:sp>
        <p:nvSpPr>
          <p:cNvPr id="43015" name="Text Box 7"/>
          <p:cNvSpPr txBox="1">
            <a:spLocks noChangeArrowheads="1"/>
          </p:cNvSpPr>
          <p:nvPr/>
        </p:nvSpPr>
        <p:spPr bwMode="auto">
          <a:xfrm>
            <a:off x="1752600" y="3516313"/>
            <a:ext cx="1595438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write(Q);</a:t>
            </a:r>
          </a:p>
        </p:txBody>
      </p:sp>
      <p:sp>
        <p:nvSpPr>
          <p:cNvPr id="101384" name="Line 8"/>
          <p:cNvSpPr>
            <a:spLocks noChangeShapeType="1"/>
          </p:cNvSpPr>
          <p:nvPr/>
        </p:nvSpPr>
        <p:spPr bwMode="auto">
          <a:xfrm>
            <a:off x="152400" y="3035300"/>
            <a:ext cx="4572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1385" name="Line 9"/>
          <p:cNvSpPr>
            <a:spLocks noChangeShapeType="1"/>
          </p:cNvSpPr>
          <p:nvPr/>
        </p:nvSpPr>
        <p:spPr bwMode="auto">
          <a:xfrm flipH="1">
            <a:off x="1752600" y="2501900"/>
            <a:ext cx="0" cy="20701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1386" name="Line 10"/>
          <p:cNvSpPr>
            <a:spLocks noChangeShapeType="1"/>
          </p:cNvSpPr>
          <p:nvPr/>
        </p:nvSpPr>
        <p:spPr bwMode="auto">
          <a:xfrm>
            <a:off x="3200400" y="2506663"/>
            <a:ext cx="0" cy="2065337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3019" name="Text Box 11"/>
          <p:cNvSpPr txBox="1">
            <a:spLocks noChangeArrowheads="1"/>
          </p:cNvSpPr>
          <p:nvPr/>
        </p:nvSpPr>
        <p:spPr bwMode="auto">
          <a:xfrm>
            <a:off x="3200400" y="4267200"/>
            <a:ext cx="1516063" cy="433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write(Q);</a:t>
            </a:r>
          </a:p>
        </p:txBody>
      </p:sp>
      <p:sp>
        <p:nvSpPr>
          <p:cNvPr id="101388" name="Text Box 12"/>
          <p:cNvSpPr txBox="1">
            <a:spLocks noChangeArrowheads="1"/>
          </p:cNvSpPr>
          <p:nvPr/>
        </p:nvSpPr>
        <p:spPr bwMode="auto">
          <a:xfrm>
            <a:off x="3200400" y="247015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T3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101389" name="Oval 13"/>
          <p:cNvSpPr>
            <a:spLocks noChangeArrowheads="1"/>
          </p:cNvSpPr>
          <p:nvPr/>
        </p:nvSpPr>
        <p:spPr bwMode="auto">
          <a:xfrm>
            <a:off x="6477000" y="20574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1390" name="Text Box 14"/>
          <p:cNvSpPr txBox="1">
            <a:spLocks noChangeArrowheads="1"/>
          </p:cNvSpPr>
          <p:nvPr/>
        </p:nvSpPr>
        <p:spPr bwMode="auto">
          <a:xfrm>
            <a:off x="6553200" y="22098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101391" name="Oval 15"/>
          <p:cNvSpPr>
            <a:spLocks noChangeArrowheads="1"/>
          </p:cNvSpPr>
          <p:nvPr/>
        </p:nvSpPr>
        <p:spPr bwMode="auto">
          <a:xfrm>
            <a:off x="6477000" y="32766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1392" name="Text Box 16"/>
          <p:cNvSpPr txBox="1">
            <a:spLocks noChangeArrowheads="1"/>
          </p:cNvSpPr>
          <p:nvPr/>
        </p:nvSpPr>
        <p:spPr bwMode="auto">
          <a:xfrm>
            <a:off x="6553200" y="34290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101393" name="Oval 17"/>
          <p:cNvSpPr>
            <a:spLocks noChangeArrowheads="1"/>
          </p:cNvSpPr>
          <p:nvPr/>
        </p:nvSpPr>
        <p:spPr bwMode="auto">
          <a:xfrm>
            <a:off x="6477000" y="44958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1394" name="Text Box 18"/>
          <p:cNvSpPr txBox="1">
            <a:spLocks noChangeArrowheads="1"/>
          </p:cNvSpPr>
          <p:nvPr/>
        </p:nvSpPr>
        <p:spPr bwMode="auto">
          <a:xfrm>
            <a:off x="6553200" y="46482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T3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101395" name="Oval 20"/>
          <p:cNvSpPr>
            <a:spLocks noChangeArrowheads="1"/>
          </p:cNvSpPr>
          <p:nvPr/>
        </p:nvSpPr>
        <p:spPr bwMode="auto">
          <a:xfrm>
            <a:off x="5029200" y="32004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1396" name="Text Box 21"/>
          <p:cNvSpPr txBox="1">
            <a:spLocks noChangeArrowheads="1"/>
          </p:cNvSpPr>
          <p:nvPr/>
        </p:nvSpPr>
        <p:spPr bwMode="auto">
          <a:xfrm>
            <a:off x="5105400" y="33528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</a:t>
            </a:r>
            <a:r>
              <a:rPr lang="en-US" altLang="zh-CN" sz="3600" baseline="-10000">
                <a:latin typeface="Times New Roman" pitchFamily="18" charset="0"/>
              </a:rPr>
              <a:t>b</a:t>
            </a:r>
            <a:endParaRPr lang="en-US" altLang="zh-CN">
              <a:latin typeface="Times New Roman" pitchFamily="18" charset="0"/>
            </a:endParaRPr>
          </a:p>
        </p:txBody>
      </p:sp>
      <p:grpSp>
        <p:nvGrpSpPr>
          <p:cNvPr id="2" name="Group 33"/>
          <p:cNvGrpSpPr>
            <a:grpSpLocks/>
          </p:cNvGrpSpPr>
          <p:nvPr/>
        </p:nvGrpSpPr>
        <p:grpSpPr bwMode="auto">
          <a:xfrm>
            <a:off x="5715000" y="2667000"/>
            <a:ext cx="838200" cy="609600"/>
            <a:chOff x="3600" y="1680"/>
            <a:chExt cx="528" cy="384"/>
          </a:xfrm>
        </p:grpSpPr>
        <p:sp>
          <p:nvSpPr>
            <p:cNvPr id="101412" name="Line 22"/>
            <p:cNvSpPr>
              <a:spLocks noChangeShapeType="1"/>
            </p:cNvSpPr>
            <p:nvPr/>
          </p:nvSpPr>
          <p:spPr bwMode="auto">
            <a:xfrm flipH="1">
              <a:off x="3600" y="1728"/>
              <a:ext cx="528" cy="336"/>
            </a:xfrm>
            <a:prstGeom prst="line">
              <a:avLst/>
            </a:prstGeom>
            <a:noFill/>
            <a:ln w="38100">
              <a:solidFill>
                <a:schemeClr val="hlink"/>
              </a:solidFill>
              <a:round/>
              <a:headEnd type="triangle" w="med" len="med"/>
              <a:tailEnd type="none" w="med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1413" name="Text Box 23"/>
            <p:cNvSpPr txBox="1">
              <a:spLocks noChangeArrowheads="1"/>
            </p:cNvSpPr>
            <p:nvPr/>
          </p:nvSpPr>
          <p:spPr bwMode="auto">
            <a:xfrm>
              <a:off x="3600" y="1680"/>
              <a:ext cx="288" cy="2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zh-CN" altLang="en-US" sz="2800">
                  <a:latin typeface="Times New Roman" pitchFamily="18" charset="0"/>
                </a:rPr>
                <a:t>0</a:t>
              </a:r>
            </a:p>
          </p:txBody>
        </p:sp>
      </p:grpSp>
      <p:sp>
        <p:nvSpPr>
          <p:cNvPr id="101398" name="Oval 24"/>
          <p:cNvSpPr>
            <a:spLocks noChangeArrowheads="1"/>
          </p:cNvSpPr>
          <p:nvPr/>
        </p:nvSpPr>
        <p:spPr bwMode="auto">
          <a:xfrm>
            <a:off x="7924800" y="32766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1399" name="Text Box 25"/>
          <p:cNvSpPr txBox="1">
            <a:spLocks noChangeArrowheads="1"/>
          </p:cNvSpPr>
          <p:nvPr/>
        </p:nvSpPr>
        <p:spPr bwMode="auto">
          <a:xfrm>
            <a:off x="8001000" y="34290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</a:t>
            </a:r>
            <a:r>
              <a:rPr lang="en-US" altLang="zh-CN" sz="3600" baseline="-10000">
                <a:latin typeface="Times New Roman" pitchFamily="18" charset="0"/>
              </a:rPr>
              <a:t>f</a:t>
            </a:r>
            <a:endParaRPr lang="en-US" altLang="zh-CN" sz="3600">
              <a:latin typeface="Times New Roman" pitchFamily="18" charset="0"/>
            </a:endParaRPr>
          </a:p>
        </p:txBody>
      </p:sp>
      <p:grpSp>
        <p:nvGrpSpPr>
          <p:cNvPr id="3" name="Group 37"/>
          <p:cNvGrpSpPr>
            <a:grpSpLocks/>
          </p:cNvGrpSpPr>
          <p:nvPr/>
        </p:nvGrpSpPr>
        <p:grpSpPr bwMode="auto">
          <a:xfrm>
            <a:off x="7391400" y="4114800"/>
            <a:ext cx="762000" cy="762000"/>
            <a:chOff x="4656" y="2592"/>
            <a:chExt cx="480" cy="480"/>
          </a:xfrm>
        </p:grpSpPr>
        <p:sp>
          <p:nvSpPr>
            <p:cNvPr id="101410" name="Line 26"/>
            <p:cNvSpPr>
              <a:spLocks noChangeShapeType="1"/>
            </p:cNvSpPr>
            <p:nvPr/>
          </p:nvSpPr>
          <p:spPr bwMode="auto">
            <a:xfrm flipH="1">
              <a:off x="4656" y="2592"/>
              <a:ext cx="480" cy="384"/>
            </a:xfrm>
            <a:prstGeom prst="line">
              <a:avLst/>
            </a:prstGeom>
            <a:noFill/>
            <a:ln w="38100">
              <a:solidFill>
                <a:schemeClr val="hlink"/>
              </a:solidFill>
              <a:round/>
              <a:headEnd type="triangle" w="med" len="med"/>
              <a:tailEnd type="none" w="med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1411" name="Text Box 28"/>
            <p:cNvSpPr txBox="1">
              <a:spLocks noChangeArrowheads="1"/>
            </p:cNvSpPr>
            <p:nvPr/>
          </p:nvSpPr>
          <p:spPr bwMode="auto">
            <a:xfrm>
              <a:off x="4752" y="2799"/>
              <a:ext cx="288" cy="2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zh-CN" altLang="en-US" sz="2800">
                  <a:latin typeface="Times New Roman" pitchFamily="18" charset="0"/>
                </a:rPr>
                <a:t>0</a:t>
              </a:r>
            </a:p>
          </p:txBody>
        </p:sp>
      </p:grpSp>
      <p:grpSp>
        <p:nvGrpSpPr>
          <p:cNvPr id="4" name="Group 35"/>
          <p:cNvGrpSpPr>
            <a:grpSpLocks/>
          </p:cNvGrpSpPr>
          <p:nvPr/>
        </p:nvGrpSpPr>
        <p:grpSpPr bwMode="auto">
          <a:xfrm>
            <a:off x="6934200" y="2919413"/>
            <a:ext cx="457200" cy="433387"/>
            <a:chOff x="4368" y="1839"/>
            <a:chExt cx="288" cy="273"/>
          </a:xfrm>
        </p:grpSpPr>
        <p:sp>
          <p:nvSpPr>
            <p:cNvPr id="101408" name="Line 19"/>
            <p:cNvSpPr>
              <a:spLocks noChangeShapeType="1"/>
            </p:cNvSpPr>
            <p:nvPr/>
          </p:nvSpPr>
          <p:spPr bwMode="auto">
            <a:xfrm>
              <a:off x="4368" y="1872"/>
              <a:ext cx="0" cy="19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1409" name="Text Box 29"/>
            <p:cNvSpPr txBox="1">
              <a:spLocks noChangeArrowheads="1"/>
            </p:cNvSpPr>
            <p:nvPr/>
          </p:nvSpPr>
          <p:spPr bwMode="auto">
            <a:xfrm>
              <a:off x="4368" y="1839"/>
              <a:ext cx="288" cy="2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zh-CN" altLang="en-US" sz="2800">
                  <a:latin typeface="Times New Roman" pitchFamily="18" charset="0"/>
                </a:rPr>
                <a:t>0</a:t>
              </a:r>
            </a:p>
          </p:txBody>
        </p:sp>
      </p:grpSp>
      <p:grpSp>
        <p:nvGrpSpPr>
          <p:cNvPr id="5" name="Group 36"/>
          <p:cNvGrpSpPr>
            <a:grpSpLocks/>
          </p:cNvGrpSpPr>
          <p:nvPr/>
        </p:nvGrpSpPr>
        <p:grpSpPr bwMode="auto">
          <a:xfrm>
            <a:off x="6934200" y="4138613"/>
            <a:ext cx="457200" cy="433387"/>
            <a:chOff x="4368" y="2607"/>
            <a:chExt cx="288" cy="273"/>
          </a:xfrm>
        </p:grpSpPr>
        <p:sp>
          <p:nvSpPr>
            <p:cNvPr id="101406" name="Line 27"/>
            <p:cNvSpPr>
              <a:spLocks noChangeShapeType="1"/>
            </p:cNvSpPr>
            <p:nvPr/>
          </p:nvSpPr>
          <p:spPr bwMode="auto">
            <a:xfrm>
              <a:off x="4368" y="2640"/>
              <a:ext cx="0" cy="19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1407" name="Text Box 30"/>
            <p:cNvSpPr txBox="1">
              <a:spLocks noChangeArrowheads="1"/>
            </p:cNvSpPr>
            <p:nvPr/>
          </p:nvSpPr>
          <p:spPr bwMode="auto">
            <a:xfrm>
              <a:off x="4368" y="2607"/>
              <a:ext cx="288" cy="2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zh-CN" altLang="en-US" sz="2800">
                  <a:latin typeface="Times New Roman" pitchFamily="18" charset="0"/>
                </a:rPr>
                <a:t>0</a:t>
              </a:r>
            </a:p>
          </p:txBody>
        </p:sp>
      </p:grpSp>
      <p:grpSp>
        <p:nvGrpSpPr>
          <p:cNvPr id="6" name="Group 34"/>
          <p:cNvGrpSpPr>
            <a:grpSpLocks/>
          </p:cNvGrpSpPr>
          <p:nvPr/>
        </p:nvGrpSpPr>
        <p:grpSpPr bwMode="auto">
          <a:xfrm>
            <a:off x="5943600" y="2895600"/>
            <a:ext cx="838200" cy="1600200"/>
            <a:chOff x="3744" y="1824"/>
            <a:chExt cx="528" cy="1008"/>
          </a:xfrm>
        </p:grpSpPr>
        <p:sp>
          <p:nvSpPr>
            <p:cNvPr id="101404" name="Text Box 31"/>
            <p:cNvSpPr txBox="1">
              <a:spLocks noChangeArrowheads="1"/>
            </p:cNvSpPr>
            <p:nvPr/>
          </p:nvSpPr>
          <p:spPr bwMode="auto">
            <a:xfrm>
              <a:off x="3744" y="2223"/>
              <a:ext cx="288" cy="2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zh-CN" altLang="en-US" sz="2800">
                  <a:latin typeface="Times New Roman" pitchFamily="18" charset="0"/>
                </a:rPr>
                <a:t>0</a:t>
              </a:r>
            </a:p>
          </p:txBody>
        </p:sp>
        <p:sp>
          <p:nvSpPr>
            <p:cNvPr id="101405" name="Freeform 32"/>
            <p:cNvSpPr>
              <a:spLocks/>
            </p:cNvSpPr>
            <p:nvPr/>
          </p:nvSpPr>
          <p:spPr bwMode="auto">
            <a:xfrm>
              <a:off x="3968" y="1824"/>
              <a:ext cx="304" cy="1008"/>
            </a:xfrm>
            <a:custGeom>
              <a:avLst/>
              <a:gdLst>
                <a:gd name="T0" fmla="*/ 256 w 304"/>
                <a:gd name="T1" fmla="*/ 0 h 1008"/>
                <a:gd name="T2" fmla="*/ 112 w 304"/>
                <a:gd name="T3" fmla="*/ 192 h 1008"/>
                <a:gd name="T4" fmla="*/ 16 w 304"/>
                <a:gd name="T5" fmla="*/ 336 h 1008"/>
                <a:gd name="T6" fmla="*/ 16 w 304"/>
                <a:gd name="T7" fmla="*/ 624 h 1008"/>
                <a:gd name="T8" fmla="*/ 64 w 304"/>
                <a:gd name="T9" fmla="*/ 816 h 1008"/>
                <a:gd name="T10" fmla="*/ 208 w 304"/>
                <a:gd name="T11" fmla="*/ 960 h 1008"/>
                <a:gd name="T12" fmla="*/ 304 w 304"/>
                <a:gd name="T13" fmla="*/ 1008 h 100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04"/>
                <a:gd name="T22" fmla="*/ 0 h 1008"/>
                <a:gd name="T23" fmla="*/ 304 w 304"/>
                <a:gd name="T24" fmla="*/ 1008 h 100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04" h="1008">
                  <a:moveTo>
                    <a:pt x="256" y="0"/>
                  </a:moveTo>
                  <a:cubicBezTo>
                    <a:pt x="204" y="68"/>
                    <a:pt x="152" y="136"/>
                    <a:pt x="112" y="192"/>
                  </a:cubicBezTo>
                  <a:cubicBezTo>
                    <a:pt x="72" y="248"/>
                    <a:pt x="32" y="264"/>
                    <a:pt x="16" y="336"/>
                  </a:cubicBezTo>
                  <a:cubicBezTo>
                    <a:pt x="0" y="408"/>
                    <a:pt x="8" y="544"/>
                    <a:pt x="16" y="624"/>
                  </a:cubicBezTo>
                  <a:cubicBezTo>
                    <a:pt x="24" y="704"/>
                    <a:pt x="32" y="760"/>
                    <a:pt x="64" y="816"/>
                  </a:cubicBezTo>
                  <a:cubicBezTo>
                    <a:pt x="96" y="872"/>
                    <a:pt x="168" y="928"/>
                    <a:pt x="208" y="960"/>
                  </a:cubicBezTo>
                  <a:cubicBezTo>
                    <a:pt x="248" y="992"/>
                    <a:pt x="276" y="1000"/>
                    <a:pt x="304" y="1008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0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30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30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1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3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0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4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30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5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30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40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41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2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0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43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30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44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30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55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5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57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0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58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30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59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30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74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5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76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0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77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30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78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30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10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3" dur="50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87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8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9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30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0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30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91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30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11" grpId="0"/>
      <p:bldP spid="43014" grpId="0"/>
      <p:bldP spid="43015" grpId="0"/>
      <p:bldP spid="43015" grpId="1"/>
      <p:bldP spid="43019" grpId="0"/>
      <p:bldP spid="43019" grpId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228600"/>
            <a:ext cx="7772400" cy="762000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/>
              <a:t>视图可串行化判定</a:t>
            </a:r>
          </a:p>
        </p:txBody>
      </p:sp>
      <p:sp>
        <p:nvSpPr>
          <p:cNvPr id="44035" name="Text Box 3"/>
          <p:cNvSpPr txBox="1">
            <a:spLocks noChangeArrowheads="1"/>
          </p:cNvSpPr>
          <p:nvPr/>
        </p:nvSpPr>
        <p:spPr bwMode="auto">
          <a:xfrm>
            <a:off x="152400" y="3135313"/>
            <a:ext cx="1466850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read(Q);</a:t>
            </a:r>
          </a:p>
        </p:txBody>
      </p:sp>
      <p:sp>
        <p:nvSpPr>
          <p:cNvPr id="102404" name="Text Box 4"/>
          <p:cNvSpPr txBox="1">
            <a:spLocks noChangeArrowheads="1"/>
          </p:cNvSpPr>
          <p:nvPr/>
        </p:nvSpPr>
        <p:spPr bwMode="auto">
          <a:xfrm>
            <a:off x="228600" y="243840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102405" name="Text Box 5"/>
          <p:cNvSpPr txBox="1">
            <a:spLocks noChangeArrowheads="1"/>
          </p:cNvSpPr>
          <p:nvPr/>
        </p:nvSpPr>
        <p:spPr bwMode="auto">
          <a:xfrm>
            <a:off x="1752600" y="247015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44038" name="Text Box 6"/>
          <p:cNvSpPr txBox="1">
            <a:spLocks noChangeArrowheads="1"/>
          </p:cNvSpPr>
          <p:nvPr/>
        </p:nvSpPr>
        <p:spPr bwMode="auto">
          <a:xfrm>
            <a:off x="152400" y="4291013"/>
            <a:ext cx="1524000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write(Q);</a:t>
            </a:r>
          </a:p>
        </p:txBody>
      </p:sp>
      <p:sp>
        <p:nvSpPr>
          <p:cNvPr id="44039" name="Text Box 7"/>
          <p:cNvSpPr txBox="1">
            <a:spLocks noChangeArrowheads="1"/>
          </p:cNvSpPr>
          <p:nvPr/>
        </p:nvSpPr>
        <p:spPr bwMode="auto">
          <a:xfrm>
            <a:off x="1600200" y="3516313"/>
            <a:ext cx="1531938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write(Q);</a:t>
            </a:r>
          </a:p>
        </p:txBody>
      </p:sp>
      <p:sp>
        <p:nvSpPr>
          <p:cNvPr id="102408" name="Line 8"/>
          <p:cNvSpPr>
            <a:spLocks noChangeShapeType="1"/>
          </p:cNvSpPr>
          <p:nvPr/>
        </p:nvSpPr>
        <p:spPr bwMode="auto">
          <a:xfrm>
            <a:off x="152400" y="3035300"/>
            <a:ext cx="4114800" cy="127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2409" name="Line 9"/>
          <p:cNvSpPr>
            <a:spLocks noChangeShapeType="1"/>
          </p:cNvSpPr>
          <p:nvPr/>
        </p:nvSpPr>
        <p:spPr bwMode="auto">
          <a:xfrm flipH="1">
            <a:off x="1600200" y="2501900"/>
            <a:ext cx="0" cy="26797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2410" name="Line 10"/>
          <p:cNvSpPr>
            <a:spLocks noChangeShapeType="1"/>
          </p:cNvSpPr>
          <p:nvPr/>
        </p:nvSpPr>
        <p:spPr bwMode="auto">
          <a:xfrm>
            <a:off x="3048000" y="2506663"/>
            <a:ext cx="0" cy="2598737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4043" name="Text Box 11"/>
          <p:cNvSpPr txBox="1">
            <a:spLocks noChangeArrowheads="1"/>
          </p:cNvSpPr>
          <p:nvPr/>
        </p:nvSpPr>
        <p:spPr bwMode="auto">
          <a:xfrm>
            <a:off x="3048000" y="4672013"/>
            <a:ext cx="1524000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write(Q);</a:t>
            </a:r>
          </a:p>
        </p:txBody>
      </p:sp>
      <p:sp>
        <p:nvSpPr>
          <p:cNvPr id="102412" name="Text Box 12"/>
          <p:cNvSpPr txBox="1">
            <a:spLocks noChangeArrowheads="1"/>
          </p:cNvSpPr>
          <p:nvPr/>
        </p:nvSpPr>
        <p:spPr bwMode="auto">
          <a:xfrm>
            <a:off x="3048000" y="2470150"/>
            <a:ext cx="9906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T3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102413" name="Oval 13"/>
          <p:cNvSpPr>
            <a:spLocks noChangeArrowheads="1"/>
          </p:cNvSpPr>
          <p:nvPr/>
        </p:nvSpPr>
        <p:spPr bwMode="auto">
          <a:xfrm>
            <a:off x="6477000" y="2205038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 sz="3600">
                <a:latin typeface="Times New Roman" pitchFamily="18" charset="0"/>
              </a:rPr>
              <a:t>T1</a:t>
            </a:r>
            <a:endParaRPr lang="zh-CN" altLang="en-US" sz="3600">
              <a:latin typeface="Times New Roman" pitchFamily="18" charset="0"/>
            </a:endParaRPr>
          </a:p>
        </p:txBody>
      </p:sp>
      <p:sp>
        <p:nvSpPr>
          <p:cNvPr id="102414" name="Oval 15"/>
          <p:cNvSpPr>
            <a:spLocks noChangeArrowheads="1"/>
          </p:cNvSpPr>
          <p:nvPr/>
        </p:nvSpPr>
        <p:spPr bwMode="auto">
          <a:xfrm>
            <a:off x="6477000" y="34290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 sz="3600">
                <a:latin typeface="Times New Roman" pitchFamily="18" charset="0"/>
              </a:rPr>
              <a:t>T2</a:t>
            </a:r>
            <a:endParaRPr lang="zh-CN" altLang="en-US" sz="3600">
              <a:latin typeface="Times New Roman" pitchFamily="18" charset="0"/>
            </a:endParaRPr>
          </a:p>
        </p:txBody>
      </p:sp>
      <p:sp>
        <p:nvSpPr>
          <p:cNvPr id="102415" name="Oval 17"/>
          <p:cNvSpPr>
            <a:spLocks noChangeArrowheads="1"/>
          </p:cNvSpPr>
          <p:nvPr/>
        </p:nvSpPr>
        <p:spPr bwMode="auto">
          <a:xfrm>
            <a:off x="6537325" y="4675188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 sz="3600">
                <a:latin typeface="Times New Roman" pitchFamily="18" charset="0"/>
              </a:rPr>
              <a:t>T3</a:t>
            </a:r>
            <a:endParaRPr lang="zh-CN" altLang="en-US" sz="3600">
              <a:latin typeface="Times New Roman" pitchFamily="18" charset="0"/>
            </a:endParaRPr>
          </a:p>
        </p:txBody>
      </p:sp>
      <p:sp>
        <p:nvSpPr>
          <p:cNvPr id="102416" name="Oval 20"/>
          <p:cNvSpPr>
            <a:spLocks noChangeArrowheads="1"/>
          </p:cNvSpPr>
          <p:nvPr/>
        </p:nvSpPr>
        <p:spPr bwMode="auto">
          <a:xfrm>
            <a:off x="5029200" y="3375025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 sz="3600">
                <a:latin typeface="Times New Roman" pitchFamily="18" charset="0"/>
              </a:rPr>
              <a:t>T</a:t>
            </a:r>
            <a:r>
              <a:rPr lang="en-US" altLang="zh-CN" sz="3600" baseline="-10000">
                <a:latin typeface="Times New Roman" pitchFamily="18" charset="0"/>
              </a:rPr>
              <a:t>b</a:t>
            </a:r>
            <a:endParaRPr lang="zh-CN" altLang="en-US" sz="3600" baseline="-10000">
              <a:latin typeface="Times New Roman" pitchFamily="18" charset="0"/>
            </a:endParaRPr>
          </a:p>
        </p:txBody>
      </p:sp>
      <p:grpSp>
        <p:nvGrpSpPr>
          <p:cNvPr id="2" name="Group 38"/>
          <p:cNvGrpSpPr>
            <a:grpSpLocks/>
          </p:cNvGrpSpPr>
          <p:nvPr/>
        </p:nvGrpSpPr>
        <p:grpSpPr bwMode="auto">
          <a:xfrm>
            <a:off x="5724525" y="2819400"/>
            <a:ext cx="838200" cy="609600"/>
            <a:chOff x="3600" y="1680"/>
            <a:chExt cx="528" cy="384"/>
          </a:xfrm>
        </p:grpSpPr>
        <p:sp>
          <p:nvSpPr>
            <p:cNvPr id="102438" name="Line 22"/>
            <p:cNvSpPr>
              <a:spLocks noChangeShapeType="1"/>
            </p:cNvSpPr>
            <p:nvPr/>
          </p:nvSpPr>
          <p:spPr bwMode="auto">
            <a:xfrm flipH="1">
              <a:off x="3600" y="1728"/>
              <a:ext cx="528" cy="336"/>
            </a:xfrm>
            <a:prstGeom prst="line">
              <a:avLst/>
            </a:prstGeom>
            <a:noFill/>
            <a:ln w="38100">
              <a:solidFill>
                <a:schemeClr val="hlink"/>
              </a:solidFill>
              <a:round/>
              <a:headEnd type="triangle" w="med" len="med"/>
              <a:tailEnd type="none" w="med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39" name="Text Box 23"/>
            <p:cNvSpPr txBox="1">
              <a:spLocks noChangeArrowheads="1"/>
            </p:cNvSpPr>
            <p:nvPr/>
          </p:nvSpPr>
          <p:spPr bwMode="auto">
            <a:xfrm>
              <a:off x="3600" y="1680"/>
              <a:ext cx="288" cy="2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zh-CN" altLang="en-US" sz="2800">
                  <a:latin typeface="Times New Roman" pitchFamily="18" charset="0"/>
                </a:rPr>
                <a:t>0</a:t>
              </a:r>
            </a:p>
          </p:txBody>
        </p:sp>
      </p:grpSp>
      <p:sp>
        <p:nvSpPr>
          <p:cNvPr id="102418" name="Oval 24"/>
          <p:cNvSpPr>
            <a:spLocks noChangeArrowheads="1"/>
          </p:cNvSpPr>
          <p:nvPr/>
        </p:nvSpPr>
        <p:spPr bwMode="auto">
          <a:xfrm>
            <a:off x="7924800" y="34290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altLang="zh-CN" sz="3600">
                <a:latin typeface="Times New Roman" pitchFamily="18" charset="0"/>
              </a:rPr>
              <a:t>T</a:t>
            </a:r>
            <a:r>
              <a:rPr lang="en-US" altLang="zh-CN" sz="3600" baseline="-10000">
                <a:latin typeface="Times New Roman" pitchFamily="18" charset="0"/>
              </a:rPr>
              <a:t>f</a:t>
            </a:r>
            <a:endParaRPr lang="zh-CN" altLang="en-US" sz="3600" baseline="-10000">
              <a:latin typeface="Times New Roman" pitchFamily="18" charset="0"/>
            </a:endParaRPr>
          </a:p>
        </p:txBody>
      </p:sp>
      <p:grpSp>
        <p:nvGrpSpPr>
          <p:cNvPr id="3" name="Group 43"/>
          <p:cNvGrpSpPr>
            <a:grpSpLocks/>
          </p:cNvGrpSpPr>
          <p:nvPr/>
        </p:nvGrpSpPr>
        <p:grpSpPr bwMode="auto">
          <a:xfrm>
            <a:off x="7391400" y="4267200"/>
            <a:ext cx="762000" cy="762000"/>
            <a:chOff x="4656" y="2592"/>
            <a:chExt cx="480" cy="480"/>
          </a:xfrm>
        </p:grpSpPr>
        <p:sp>
          <p:nvSpPr>
            <p:cNvPr id="102436" name="Line 26"/>
            <p:cNvSpPr>
              <a:spLocks noChangeShapeType="1"/>
            </p:cNvSpPr>
            <p:nvPr/>
          </p:nvSpPr>
          <p:spPr bwMode="auto">
            <a:xfrm flipH="1">
              <a:off x="4656" y="2592"/>
              <a:ext cx="480" cy="384"/>
            </a:xfrm>
            <a:prstGeom prst="line">
              <a:avLst/>
            </a:prstGeom>
            <a:noFill/>
            <a:ln w="38100">
              <a:solidFill>
                <a:schemeClr val="hlink"/>
              </a:solidFill>
              <a:round/>
              <a:headEnd type="triangle" w="med" len="med"/>
              <a:tailEnd type="none" w="med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37" name="Text Box 28"/>
            <p:cNvSpPr txBox="1">
              <a:spLocks noChangeArrowheads="1"/>
            </p:cNvSpPr>
            <p:nvPr/>
          </p:nvSpPr>
          <p:spPr bwMode="auto">
            <a:xfrm>
              <a:off x="4752" y="2799"/>
              <a:ext cx="288" cy="2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zh-CN" altLang="en-US" sz="2800">
                  <a:latin typeface="Times New Roman" pitchFamily="18" charset="0"/>
                </a:rPr>
                <a:t>0</a:t>
              </a:r>
            </a:p>
          </p:txBody>
        </p:sp>
      </p:grpSp>
      <p:grpSp>
        <p:nvGrpSpPr>
          <p:cNvPr id="4" name="Group 41"/>
          <p:cNvGrpSpPr>
            <a:grpSpLocks/>
          </p:cNvGrpSpPr>
          <p:nvPr/>
        </p:nvGrpSpPr>
        <p:grpSpPr bwMode="auto">
          <a:xfrm>
            <a:off x="6934200" y="3071813"/>
            <a:ext cx="457200" cy="384175"/>
            <a:chOff x="4368" y="1839"/>
            <a:chExt cx="288" cy="242"/>
          </a:xfrm>
        </p:grpSpPr>
        <p:sp>
          <p:nvSpPr>
            <p:cNvPr id="102434" name="Line 19"/>
            <p:cNvSpPr>
              <a:spLocks noChangeShapeType="1"/>
            </p:cNvSpPr>
            <p:nvPr/>
          </p:nvSpPr>
          <p:spPr bwMode="auto">
            <a:xfrm>
              <a:off x="4416" y="1872"/>
              <a:ext cx="0" cy="19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35" name="Text Box 29"/>
            <p:cNvSpPr txBox="1">
              <a:spLocks noChangeArrowheads="1"/>
            </p:cNvSpPr>
            <p:nvPr/>
          </p:nvSpPr>
          <p:spPr bwMode="auto">
            <a:xfrm>
              <a:off x="4368" y="1839"/>
              <a:ext cx="288" cy="2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zh-CN" altLang="en-US">
                  <a:latin typeface="Times New Roman" pitchFamily="18" charset="0"/>
                </a:rPr>
                <a:t>0</a:t>
              </a:r>
              <a:endParaRPr lang="zh-CN" altLang="en-US" sz="2800">
                <a:latin typeface="Times New Roman" pitchFamily="18" charset="0"/>
              </a:endParaRPr>
            </a:p>
          </p:txBody>
        </p:sp>
      </p:grpSp>
      <p:grpSp>
        <p:nvGrpSpPr>
          <p:cNvPr id="5" name="Group 42"/>
          <p:cNvGrpSpPr>
            <a:grpSpLocks/>
          </p:cNvGrpSpPr>
          <p:nvPr/>
        </p:nvGrpSpPr>
        <p:grpSpPr bwMode="auto">
          <a:xfrm>
            <a:off x="6934200" y="4291013"/>
            <a:ext cx="457200" cy="433387"/>
            <a:chOff x="4368" y="2607"/>
            <a:chExt cx="288" cy="273"/>
          </a:xfrm>
        </p:grpSpPr>
        <p:sp>
          <p:nvSpPr>
            <p:cNvPr id="102432" name="Line 27"/>
            <p:cNvSpPr>
              <a:spLocks noChangeShapeType="1"/>
            </p:cNvSpPr>
            <p:nvPr/>
          </p:nvSpPr>
          <p:spPr bwMode="auto">
            <a:xfrm>
              <a:off x="4368" y="2640"/>
              <a:ext cx="0" cy="192"/>
            </a:xfrm>
            <a:prstGeom prst="line">
              <a:avLst/>
            </a:prstGeom>
            <a:noFill/>
            <a:ln w="38100">
              <a:solidFill>
                <a:schemeClr val="hlink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33" name="Text Box 30"/>
            <p:cNvSpPr txBox="1">
              <a:spLocks noChangeArrowheads="1"/>
            </p:cNvSpPr>
            <p:nvPr/>
          </p:nvSpPr>
          <p:spPr bwMode="auto">
            <a:xfrm>
              <a:off x="4368" y="2607"/>
              <a:ext cx="288" cy="2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zh-CN" altLang="en-US" sz="2800">
                  <a:latin typeface="Times New Roman" pitchFamily="18" charset="0"/>
                </a:rPr>
                <a:t>0</a:t>
              </a:r>
            </a:p>
          </p:txBody>
        </p:sp>
      </p:grpSp>
      <p:grpSp>
        <p:nvGrpSpPr>
          <p:cNvPr id="6" name="Group 39"/>
          <p:cNvGrpSpPr>
            <a:grpSpLocks/>
          </p:cNvGrpSpPr>
          <p:nvPr/>
        </p:nvGrpSpPr>
        <p:grpSpPr bwMode="auto">
          <a:xfrm>
            <a:off x="5867400" y="2997200"/>
            <a:ext cx="762000" cy="1828800"/>
            <a:chOff x="3696" y="1776"/>
            <a:chExt cx="480" cy="1152"/>
          </a:xfrm>
        </p:grpSpPr>
        <p:sp>
          <p:nvSpPr>
            <p:cNvPr id="102430" name="Text Box 31"/>
            <p:cNvSpPr txBox="1">
              <a:spLocks noChangeArrowheads="1"/>
            </p:cNvSpPr>
            <p:nvPr/>
          </p:nvSpPr>
          <p:spPr bwMode="auto">
            <a:xfrm>
              <a:off x="3696" y="2223"/>
              <a:ext cx="288" cy="2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zh-CN" altLang="en-US">
                  <a:latin typeface="Times New Roman" pitchFamily="18" charset="0"/>
                </a:rPr>
                <a:t>0</a:t>
              </a:r>
              <a:endParaRPr lang="zh-CN" altLang="en-US" sz="2800">
                <a:latin typeface="Times New Roman" pitchFamily="18" charset="0"/>
              </a:endParaRPr>
            </a:p>
          </p:txBody>
        </p:sp>
        <p:sp>
          <p:nvSpPr>
            <p:cNvPr id="102431" name="Freeform 32"/>
            <p:cNvSpPr>
              <a:spLocks/>
            </p:cNvSpPr>
            <p:nvPr/>
          </p:nvSpPr>
          <p:spPr bwMode="auto">
            <a:xfrm>
              <a:off x="3936" y="1776"/>
              <a:ext cx="240" cy="1152"/>
            </a:xfrm>
            <a:custGeom>
              <a:avLst/>
              <a:gdLst>
                <a:gd name="T0" fmla="*/ 62 w 304"/>
                <a:gd name="T1" fmla="*/ 0 h 1008"/>
                <a:gd name="T2" fmla="*/ 27 w 304"/>
                <a:gd name="T3" fmla="*/ 427 h 1008"/>
                <a:gd name="T4" fmla="*/ 4 w 304"/>
                <a:gd name="T5" fmla="*/ 750 h 1008"/>
                <a:gd name="T6" fmla="*/ 4 w 304"/>
                <a:gd name="T7" fmla="*/ 1390 h 1008"/>
                <a:gd name="T8" fmla="*/ 16 w 304"/>
                <a:gd name="T9" fmla="*/ 1818 h 1008"/>
                <a:gd name="T10" fmla="*/ 51 w 304"/>
                <a:gd name="T11" fmla="*/ 2139 h 1008"/>
                <a:gd name="T12" fmla="*/ 73 w 304"/>
                <a:gd name="T13" fmla="*/ 2247 h 100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04"/>
                <a:gd name="T22" fmla="*/ 0 h 1008"/>
                <a:gd name="T23" fmla="*/ 304 w 304"/>
                <a:gd name="T24" fmla="*/ 1008 h 100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04" h="1008">
                  <a:moveTo>
                    <a:pt x="256" y="0"/>
                  </a:moveTo>
                  <a:cubicBezTo>
                    <a:pt x="204" y="68"/>
                    <a:pt x="152" y="136"/>
                    <a:pt x="112" y="192"/>
                  </a:cubicBezTo>
                  <a:cubicBezTo>
                    <a:pt x="72" y="248"/>
                    <a:pt x="32" y="264"/>
                    <a:pt x="16" y="336"/>
                  </a:cubicBezTo>
                  <a:cubicBezTo>
                    <a:pt x="0" y="408"/>
                    <a:pt x="8" y="544"/>
                    <a:pt x="16" y="624"/>
                  </a:cubicBezTo>
                  <a:cubicBezTo>
                    <a:pt x="24" y="704"/>
                    <a:pt x="32" y="760"/>
                    <a:pt x="64" y="816"/>
                  </a:cubicBezTo>
                  <a:cubicBezTo>
                    <a:pt x="96" y="872"/>
                    <a:pt x="168" y="928"/>
                    <a:pt x="208" y="960"/>
                  </a:cubicBezTo>
                  <a:cubicBezTo>
                    <a:pt x="248" y="992"/>
                    <a:pt x="276" y="1000"/>
                    <a:pt x="304" y="1008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4065" name="Text Box 33"/>
          <p:cNvSpPr txBox="1">
            <a:spLocks noChangeArrowheads="1"/>
          </p:cNvSpPr>
          <p:nvPr/>
        </p:nvSpPr>
        <p:spPr bwMode="auto">
          <a:xfrm>
            <a:off x="3048000" y="3910013"/>
            <a:ext cx="1379538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zh-CN" sz="2800">
                <a:latin typeface="Times New Roman" pitchFamily="18" charset="0"/>
              </a:rPr>
              <a:t>read(Q);</a:t>
            </a:r>
          </a:p>
        </p:txBody>
      </p:sp>
      <p:grpSp>
        <p:nvGrpSpPr>
          <p:cNvPr id="7" name="Group 40"/>
          <p:cNvGrpSpPr>
            <a:grpSpLocks/>
          </p:cNvGrpSpPr>
          <p:nvPr/>
        </p:nvGrpSpPr>
        <p:grpSpPr bwMode="auto">
          <a:xfrm>
            <a:off x="6400800" y="3048000"/>
            <a:ext cx="457200" cy="384175"/>
            <a:chOff x="4032" y="1824"/>
            <a:chExt cx="288" cy="242"/>
          </a:xfrm>
        </p:grpSpPr>
        <p:sp>
          <p:nvSpPr>
            <p:cNvPr id="102428" name="Freeform 34"/>
            <p:cNvSpPr>
              <a:spLocks/>
            </p:cNvSpPr>
            <p:nvPr/>
          </p:nvSpPr>
          <p:spPr bwMode="auto">
            <a:xfrm>
              <a:off x="4264" y="1872"/>
              <a:ext cx="56" cy="192"/>
            </a:xfrm>
            <a:custGeom>
              <a:avLst/>
              <a:gdLst>
                <a:gd name="T0" fmla="*/ 56 w 56"/>
                <a:gd name="T1" fmla="*/ 0 h 192"/>
                <a:gd name="T2" fmla="*/ 8 w 56"/>
                <a:gd name="T3" fmla="*/ 48 h 192"/>
                <a:gd name="T4" fmla="*/ 8 w 56"/>
                <a:gd name="T5" fmla="*/ 144 h 192"/>
                <a:gd name="T6" fmla="*/ 56 w 56"/>
                <a:gd name="T7" fmla="*/ 192 h 19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6"/>
                <a:gd name="T13" fmla="*/ 0 h 192"/>
                <a:gd name="T14" fmla="*/ 56 w 56"/>
                <a:gd name="T15" fmla="*/ 192 h 19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6" h="192">
                  <a:moveTo>
                    <a:pt x="56" y="0"/>
                  </a:moveTo>
                  <a:cubicBezTo>
                    <a:pt x="36" y="12"/>
                    <a:pt x="16" y="24"/>
                    <a:pt x="8" y="48"/>
                  </a:cubicBezTo>
                  <a:cubicBezTo>
                    <a:pt x="0" y="72"/>
                    <a:pt x="0" y="120"/>
                    <a:pt x="8" y="144"/>
                  </a:cubicBezTo>
                  <a:cubicBezTo>
                    <a:pt x="16" y="168"/>
                    <a:pt x="36" y="180"/>
                    <a:pt x="56" y="192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429" name="Text Box 35"/>
            <p:cNvSpPr txBox="1">
              <a:spLocks noChangeArrowheads="1"/>
            </p:cNvSpPr>
            <p:nvPr/>
          </p:nvSpPr>
          <p:spPr bwMode="auto">
            <a:xfrm>
              <a:off x="4032" y="1824"/>
              <a:ext cx="288" cy="2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zh-CN" altLang="en-US">
                  <a:latin typeface="Times New Roman" pitchFamily="18" charset="0"/>
                </a:rPr>
                <a:t>1</a:t>
              </a:r>
              <a:endParaRPr lang="zh-CN" altLang="en-US" sz="2800">
                <a:latin typeface="Times New Roman" pitchFamily="18" charset="0"/>
              </a:endParaRPr>
            </a:p>
          </p:txBody>
        </p:sp>
      </p:grpSp>
      <p:grpSp>
        <p:nvGrpSpPr>
          <p:cNvPr id="8" name="Group 44"/>
          <p:cNvGrpSpPr>
            <a:grpSpLocks/>
          </p:cNvGrpSpPr>
          <p:nvPr/>
        </p:nvGrpSpPr>
        <p:grpSpPr bwMode="auto">
          <a:xfrm>
            <a:off x="7239000" y="2997200"/>
            <a:ext cx="762000" cy="1752600"/>
            <a:chOff x="4560" y="1824"/>
            <a:chExt cx="480" cy="1104"/>
          </a:xfrm>
        </p:grpSpPr>
        <p:sp>
          <p:nvSpPr>
            <p:cNvPr id="102426" name="Text Box 36"/>
            <p:cNvSpPr txBox="1">
              <a:spLocks noChangeArrowheads="1"/>
            </p:cNvSpPr>
            <p:nvPr/>
          </p:nvSpPr>
          <p:spPr bwMode="auto">
            <a:xfrm>
              <a:off x="4752" y="2206"/>
              <a:ext cx="288" cy="2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zh-CN" altLang="en-US">
                  <a:latin typeface="Times New Roman" pitchFamily="18" charset="0"/>
                </a:rPr>
                <a:t>1</a:t>
              </a:r>
              <a:endParaRPr lang="zh-CN" altLang="en-US" sz="2800">
                <a:latin typeface="Times New Roman" pitchFamily="18" charset="0"/>
              </a:endParaRPr>
            </a:p>
          </p:txBody>
        </p:sp>
        <p:sp>
          <p:nvSpPr>
            <p:cNvPr id="102427" name="Freeform 37"/>
            <p:cNvSpPr>
              <a:spLocks/>
            </p:cNvSpPr>
            <p:nvPr/>
          </p:nvSpPr>
          <p:spPr bwMode="auto">
            <a:xfrm>
              <a:off x="4560" y="1824"/>
              <a:ext cx="248" cy="1104"/>
            </a:xfrm>
            <a:custGeom>
              <a:avLst/>
              <a:gdLst>
                <a:gd name="T0" fmla="*/ 0 w 248"/>
                <a:gd name="T1" fmla="*/ 1104 h 1104"/>
                <a:gd name="T2" fmla="*/ 192 w 248"/>
                <a:gd name="T3" fmla="*/ 768 h 1104"/>
                <a:gd name="T4" fmla="*/ 240 w 248"/>
                <a:gd name="T5" fmla="*/ 432 h 1104"/>
                <a:gd name="T6" fmla="*/ 144 w 248"/>
                <a:gd name="T7" fmla="*/ 192 h 1104"/>
                <a:gd name="T8" fmla="*/ 0 w 248"/>
                <a:gd name="T9" fmla="*/ 0 h 11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48"/>
                <a:gd name="T16" fmla="*/ 0 h 1104"/>
                <a:gd name="T17" fmla="*/ 248 w 248"/>
                <a:gd name="T18" fmla="*/ 1104 h 11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48" h="1104">
                  <a:moveTo>
                    <a:pt x="0" y="1104"/>
                  </a:moveTo>
                  <a:cubicBezTo>
                    <a:pt x="76" y="992"/>
                    <a:pt x="152" y="880"/>
                    <a:pt x="192" y="768"/>
                  </a:cubicBezTo>
                  <a:cubicBezTo>
                    <a:pt x="232" y="656"/>
                    <a:pt x="248" y="528"/>
                    <a:pt x="240" y="432"/>
                  </a:cubicBezTo>
                  <a:cubicBezTo>
                    <a:pt x="232" y="336"/>
                    <a:pt x="184" y="264"/>
                    <a:pt x="144" y="192"/>
                  </a:cubicBezTo>
                  <a:cubicBezTo>
                    <a:pt x="104" y="120"/>
                    <a:pt x="52" y="60"/>
                    <a:pt x="0" y="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0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40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40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1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3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0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4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40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5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40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36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3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6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8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06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9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406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40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406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55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5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57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0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58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40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59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40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70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1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72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0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73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40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74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40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89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9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1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0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2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40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93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40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10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8" dur="50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02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03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04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0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05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40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6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40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1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1" dur="5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1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19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2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21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40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22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40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23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40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35" grpId="0"/>
      <p:bldP spid="44038" grpId="0"/>
      <p:bldP spid="44038" grpId="1"/>
      <p:bldP spid="44039" grpId="0"/>
      <p:bldP spid="44039" grpId="1"/>
      <p:bldP spid="44043" grpId="0"/>
      <p:bldP spid="44043" grpId="1"/>
      <p:bldP spid="44065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视图可串行化判定</a:t>
            </a:r>
          </a:p>
        </p:txBody>
      </p:sp>
      <p:sp>
        <p:nvSpPr>
          <p:cNvPr id="103427" name="Oval 3"/>
          <p:cNvSpPr>
            <a:spLocks noChangeArrowheads="1"/>
          </p:cNvSpPr>
          <p:nvPr/>
        </p:nvSpPr>
        <p:spPr bwMode="auto">
          <a:xfrm>
            <a:off x="6477000" y="16002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428" name="Text Box 4"/>
          <p:cNvSpPr txBox="1">
            <a:spLocks noChangeArrowheads="1"/>
          </p:cNvSpPr>
          <p:nvPr/>
        </p:nvSpPr>
        <p:spPr bwMode="auto">
          <a:xfrm>
            <a:off x="6553200" y="17526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103429" name="Oval 5"/>
          <p:cNvSpPr>
            <a:spLocks noChangeArrowheads="1"/>
          </p:cNvSpPr>
          <p:nvPr/>
        </p:nvSpPr>
        <p:spPr bwMode="auto">
          <a:xfrm>
            <a:off x="6477000" y="28194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430" name="Text Box 6"/>
          <p:cNvSpPr txBox="1">
            <a:spLocks noChangeArrowheads="1"/>
          </p:cNvSpPr>
          <p:nvPr/>
        </p:nvSpPr>
        <p:spPr bwMode="auto">
          <a:xfrm>
            <a:off x="6553200" y="29718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103431" name="Oval 7"/>
          <p:cNvSpPr>
            <a:spLocks noChangeArrowheads="1"/>
          </p:cNvSpPr>
          <p:nvPr/>
        </p:nvSpPr>
        <p:spPr bwMode="auto">
          <a:xfrm>
            <a:off x="6477000" y="40386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432" name="Text Box 8"/>
          <p:cNvSpPr txBox="1">
            <a:spLocks noChangeArrowheads="1"/>
          </p:cNvSpPr>
          <p:nvPr/>
        </p:nvSpPr>
        <p:spPr bwMode="auto">
          <a:xfrm>
            <a:off x="6553200" y="41910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T3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103433" name="Line 9"/>
          <p:cNvSpPr>
            <a:spLocks noChangeShapeType="1"/>
          </p:cNvSpPr>
          <p:nvPr/>
        </p:nvSpPr>
        <p:spPr bwMode="auto">
          <a:xfrm>
            <a:off x="7010400" y="2514600"/>
            <a:ext cx="0" cy="304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434" name="Oval 10"/>
          <p:cNvSpPr>
            <a:spLocks noChangeArrowheads="1"/>
          </p:cNvSpPr>
          <p:nvPr/>
        </p:nvSpPr>
        <p:spPr bwMode="auto">
          <a:xfrm>
            <a:off x="5029200" y="27432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435" name="Text Box 11"/>
          <p:cNvSpPr txBox="1">
            <a:spLocks noChangeArrowheads="1"/>
          </p:cNvSpPr>
          <p:nvPr/>
        </p:nvSpPr>
        <p:spPr bwMode="auto">
          <a:xfrm>
            <a:off x="5105400" y="28956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</a:t>
            </a:r>
            <a:r>
              <a:rPr lang="en-US" altLang="zh-CN" sz="3600" baseline="-10000">
                <a:latin typeface="Times New Roman" pitchFamily="18" charset="0"/>
              </a:rPr>
              <a:t>b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103436" name="Line 12"/>
          <p:cNvSpPr>
            <a:spLocks noChangeShapeType="1"/>
          </p:cNvSpPr>
          <p:nvPr/>
        </p:nvSpPr>
        <p:spPr bwMode="auto">
          <a:xfrm flipH="1">
            <a:off x="5715000" y="2286000"/>
            <a:ext cx="838200" cy="533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 type="none" w="med" len="lg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437" name="Text Box 13"/>
          <p:cNvSpPr txBox="1">
            <a:spLocks noChangeArrowheads="1"/>
          </p:cNvSpPr>
          <p:nvPr/>
        </p:nvSpPr>
        <p:spPr bwMode="auto">
          <a:xfrm>
            <a:off x="5715000" y="2209800"/>
            <a:ext cx="457200" cy="433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80000"/>
              </a:lnSpc>
            </a:pPr>
            <a:r>
              <a:rPr lang="zh-CN" altLang="en-US" sz="2800">
                <a:latin typeface="Times New Roman" pitchFamily="18" charset="0"/>
              </a:rPr>
              <a:t>0</a:t>
            </a:r>
          </a:p>
        </p:txBody>
      </p:sp>
      <p:sp>
        <p:nvSpPr>
          <p:cNvPr id="103438" name="Oval 14"/>
          <p:cNvSpPr>
            <a:spLocks noChangeArrowheads="1"/>
          </p:cNvSpPr>
          <p:nvPr/>
        </p:nvSpPr>
        <p:spPr bwMode="auto">
          <a:xfrm>
            <a:off x="7924800" y="28194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439" name="Text Box 15"/>
          <p:cNvSpPr txBox="1">
            <a:spLocks noChangeArrowheads="1"/>
          </p:cNvSpPr>
          <p:nvPr/>
        </p:nvSpPr>
        <p:spPr bwMode="auto">
          <a:xfrm>
            <a:off x="8001000" y="29718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</a:t>
            </a:r>
            <a:r>
              <a:rPr lang="en-US" altLang="zh-CN" sz="3600" baseline="-10000">
                <a:latin typeface="Times New Roman" pitchFamily="18" charset="0"/>
              </a:rPr>
              <a:t>f</a:t>
            </a:r>
            <a:endParaRPr lang="en-US" altLang="zh-CN" sz="3600">
              <a:latin typeface="Times New Roman" pitchFamily="18" charset="0"/>
            </a:endParaRPr>
          </a:p>
        </p:txBody>
      </p:sp>
      <p:sp>
        <p:nvSpPr>
          <p:cNvPr id="103440" name="Line 16"/>
          <p:cNvSpPr>
            <a:spLocks noChangeShapeType="1"/>
          </p:cNvSpPr>
          <p:nvPr/>
        </p:nvSpPr>
        <p:spPr bwMode="auto">
          <a:xfrm flipH="1">
            <a:off x="7391400" y="3657600"/>
            <a:ext cx="762000" cy="609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 type="none" w="med" len="lg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441" name="Line 17"/>
          <p:cNvSpPr>
            <a:spLocks noChangeShapeType="1"/>
          </p:cNvSpPr>
          <p:nvPr/>
        </p:nvSpPr>
        <p:spPr bwMode="auto">
          <a:xfrm>
            <a:off x="6934200" y="3733800"/>
            <a:ext cx="0" cy="304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442" name="Text Box 18"/>
          <p:cNvSpPr txBox="1">
            <a:spLocks noChangeArrowheads="1"/>
          </p:cNvSpPr>
          <p:nvPr/>
        </p:nvSpPr>
        <p:spPr bwMode="auto">
          <a:xfrm>
            <a:off x="7543800" y="3986213"/>
            <a:ext cx="457200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80000"/>
              </a:lnSpc>
            </a:pPr>
            <a:r>
              <a:rPr lang="zh-CN" altLang="en-US" sz="2800">
                <a:latin typeface="Times New Roman" pitchFamily="18" charset="0"/>
              </a:rPr>
              <a:t>0</a:t>
            </a:r>
          </a:p>
        </p:txBody>
      </p:sp>
      <p:sp>
        <p:nvSpPr>
          <p:cNvPr id="103443" name="Text Box 19"/>
          <p:cNvSpPr txBox="1">
            <a:spLocks noChangeArrowheads="1"/>
          </p:cNvSpPr>
          <p:nvPr/>
        </p:nvSpPr>
        <p:spPr bwMode="auto">
          <a:xfrm>
            <a:off x="6934200" y="2462213"/>
            <a:ext cx="457200" cy="384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80000"/>
              </a:lnSpc>
            </a:pPr>
            <a:r>
              <a:rPr lang="zh-CN" altLang="en-US">
                <a:latin typeface="Times New Roman" pitchFamily="18" charset="0"/>
              </a:rPr>
              <a:t>0</a:t>
            </a:r>
            <a:endParaRPr lang="zh-CN" altLang="en-US" sz="2800">
              <a:latin typeface="Times New Roman" pitchFamily="18" charset="0"/>
            </a:endParaRPr>
          </a:p>
        </p:txBody>
      </p:sp>
      <p:sp>
        <p:nvSpPr>
          <p:cNvPr id="103444" name="Text Box 20"/>
          <p:cNvSpPr txBox="1">
            <a:spLocks noChangeArrowheads="1"/>
          </p:cNvSpPr>
          <p:nvPr/>
        </p:nvSpPr>
        <p:spPr bwMode="auto">
          <a:xfrm>
            <a:off x="6934200" y="3681413"/>
            <a:ext cx="457200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80000"/>
              </a:lnSpc>
            </a:pPr>
            <a:r>
              <a:rPr lang="zh-CN" altLang="en-US" sz="2800">
                <a:latin typeface="Times New Roman" pitchFamily="18" charset="0"/>
              </a:rPr>
              <a:t>0</a:t>
            </a:r>
          </a:p>
        </p:txBody>
      </p:sp>
      <p:sp>
        <p:nvSpPr>
          <p:cNvPr id="103445" name="Text Box 21"/>
          <p:cNvSpPr txBox="1">
            <a:spLocks noChangeArrowheads="1"/>
          </p:cNvSpPr>
          <p:nvPr/>
        </p:nvSpPr>
        <p:spPr bwMode="auto">
          <a:xfrm>
            <a:off x="5867400" y="3071813"/>
            <a:ext cx="457200" cy="384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80000"/>
              </a:lnSpc>
            </a:pPr>
            <a:r>
              <a:rPr lang="zh-CN" altLang="en-US">
                <a:latin typeface="Times New Roman" pitchFamily="18" charset="0"/>
              </a:rPr>
              <a:t>0</a:t>
            </a:r>
            <a:endParaRPr lang="zh-CN" altLang="en-US" sz="2800">
              <a:latin typeface="Times New Roman" pitchFamily="18" charset="0"/>
            </a:endParaRPr>
          </a:p>
        </p:txBody>
      </p:sp>
      <p:sp>
        <p:nvSpPr>
          <p:cNvPr id="103446" name="Freeform 22"/>
          <p:cNvSpPr>
            <a:spLocks/>
          </p:cNvSpPr>
          <p:nvPr/>
        </p:nvSpPr>
        <p:spPr bwMode="auto">
          <a:xfrm>
            <a:off x="6248400" y="2362200"/>
            <a:ext cx="381000" cy="1828800"/>
          </a:xfrm>
          <a:custGeom>
            <a:avLst/>
            <a:gdLst>
              <a:gd name="T0" fmla="*/ 2147483647 w 304"/>
              <a:gd name="T1" fmla="*/ 0 h 1008"/>
              <a:gd name="T2" fmla="*/ 2147483647 w 304"/>
              <a:gd name="T3" fmla="*/ 2147483647 h 1008"/>
              <a:gd name="T4" fmla="*/ 2147483647 w 304"/>
              <a:gd name="T5" fmla="*/ 2147483647 h 1008"/>
              <a:gd name="T6" fmla="*/ 2147483647 w 304"/>
              <a:gd name="T7" fmla="*/ 2147483647 h 1008"/>
              <a:gd name="T8" fmla="*/ 2147483647 w 304"/>
              <a:gd name="T9" fmla="*/ 2147483647 h 1008"/>
              <a:gd name="T10" fmla="*/ 2147483647 w 304"/>
              <a:gd name="T11" fmla="*/ 2147483647 h 1008"/>
              <a:gd name="T12" fmla="*/ 2147483647 w 304"/>
              <a:gd name="T13" fmla="*/ 2147483647 h 1008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304"/>
              <a:gd name="T22" fmla="*/ 0 h 1008"/>
              <a:gd name="T23" fmla="*/ 304 w 304"/>
              <a:gd name="T24" fmla="*/ 1008 h 1008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304" h="1008">
                <a:moveTo>
                  <a:pt x="256" y="0"/>
                </a:moveTo>
                <a:cubicBezTo>
                  <a:pt x="204" y="68"/>
                  <a:pt x="152" y="136"/>
                  <a:pt x="112" y="192"/>
                </a:cubicBezTo>
                <a:cubicBezTo>
                  <a:pt x="72" y="248"/>
                  <a:pt x="32" y="264"/>
                  <a:pt x="16" y="336"/>
                </a:cubicBezTo>
                <a:cubicBezTo>
                  <a:pt x="0" y="408"/>
                  <a:pt x="8" y="544"/>
                  <a:pt x="16" y="624"/>
                </a:cubicBezTo>
                <a:cubicBezTo>
                  <a:pt x="24" y="704"/>
                  <a:pt x="32" y="760"/>
                  <a:pt x="64" y="816"/>
                </a:cubicBezTo>
                <a:cubicBezTo>
                  <a:pt x="96" y="872"/>
                  <a:pt x="168" y="928"/>
                  <a:pt x="208" y="960"/>
                </a:cubicBezTo>
                <a:cubicBezTo>
                  <a:pt x="248" y="992"/>
                  <a:pt x="276" y="1000"/>
                  <a:pt x="304" y="1008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447" name="Text Box 23"/>
          <p:cNvSpPr txBox="1">
            <a:spLocks noChangeArrowheads="1"/>
          </p:cNvSpPr>
          <p:nvPr/>
        </p:nvSpPr>
        <p:spPr bwMode="auto">
          <a:xfrm>
            <a:off x="7543800" y="3044825"/>
            <a:ext cx="457200" cy="384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80000"/>
              </a:lnSpc>
            </a:pPr>
            <a:r>
              <a:rPr lang="zh-CN" altLang="en-US">
                <a:latin typeface="Times New Roman" pitchFamily="18" charset="0"/>
              </a:rPr>
              <a:t>1</a:t>
            </a:r>
            <a:endParaRPr lang="zh-CN" altLang="en-US" sz="2800">
              <a:latin typeface="Times New Roman" pitchFamily="18" charset="0"/>
            </a:endParaRPr>
          </a:p>
        </p:txBody>
      </p:sp>
      <p:sp>
        <p:nvSpPr>
          <p:cNvPr id="103448" name="Freeform 24"/>
          <p:cNvSpPr>
            <a:spLocks/>
          </p:cNvSpPr>
          <p:nvPr/>
        </p:nvSpPr>
        <p:spPr bwMode="auto">
          <a:xfrm>
            <a:off x="7239000" y="2438400"/>
            <a:ext cx="393700" cy="1752600"/>
          </a:xfrm>
          <a:custGeom>
            <a:avLst/>
            <a:gdLst>
              <a:gd name="T0" fmla="*/ 0 w 248"/>
              <a:gd name="T1" fmla="*/ 2147483647 h 1104"/>
              <a:gd name="T2" fmla="*/ 2147483647 w 248"/>
              <a:gd name="T3" fmla="*/ 2147483647 h 1104"/>
              <a:gd name="T4" fmla="*/ 2147483647 w 248"/>
              <a:gd name="T5" fmla="*/ 2147483647 h 1104"/>
              <a:gd name="T6" fmla="*/ 2147483647 w 248"/>
              <a:gd name="T7" fmla="*/ 2147483647 h 1104"/>
              <a:gd name="T8" fmla="*/ 0 w 248"/>
              <a:gd name="T9" fmla="*/ 0 h 110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48"/>
              <a:gd name="T16" fmla="*/ 0 h 1104"/>
              <a:gd name="T17" fmla="*/ 248 w 248"/>
              <a:gd name="T18" fmla="*/ 1104 h 110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48" h="1104">
                <a:moveTo>
                  <a:pt x="0" y="1104"/>
                </a:moveTo>
                <a:cubicBezTo>
                  <a:pt x="76" y="992"/>
                  <a:pt x="152" y="880"/>
                  <a:pt x="192" y="768"/>
                </a:cubicBezTo>
                <a:cubicBezTo>
                  <a:pt x="232" y="656"/>
                  <a:pt x="248" y="528"/>
                  <a:pt x="240" y="432"/>
                </a:cubicBezTo>
                <a:cubicBezTo>
                  <a:pt x="232" y="336"/>
                  <a:pt x="184" y="264"/>
                  <a:pt x="144" y="192"/>
                </a:cubicBezTo>
                <a:cubicBezTo>
                  <a:pt x="104" y="120"/>
                  <a:pt x="52" y="6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449" name="Oval 25"/>
          <p:cNvSpPr>
            <a:spLocks noChangeArrowheads="1"/>
          </p:cNvSpPr>
          <p:nvPr/>
        </p:nvSpPr>
        <p:spPr bwMode="auto">
          <a:xfrm>
            <a:off x="1981200" y="16002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450" name="Text Box 26"/>
          <p:cNvSpPr txBox="1">
            <a:spLocks noChangeArrowheads="1"/>
          </p:cNvSpPr>
          <p:nvPr/>
        </p:nvSpPr>
        <p:spPr bwMode="auto">
          <a:xfrm>
            <a:off x="2057400" y="17526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T1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103451" name="Oval 27"/>
          <p:cNvSpPr>
            <a:spLocks noChangeArrowheads="1"/>
          </p:cNvSpPr>
          <p:nvPr/>
        </p:nvSpPr>
        <p:spPr bwMode="auto">
          <a:xfrm>
            <a:off x="1981200" y="28194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452" name="Text Box 28"/>
          <p:cNvSpPr txBox="1">
            <a:spLocks noChangeArrowheads="1"/>
          </p:cNvSpPr>
          <p:nvPr/>
        </p:nvSpPr>
        <p:spPr bwMode="auto">
          <a:xfrm>
            <a:off x="2057400" y="29718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T2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103453" name="Oval 29"/>
          <p:cNvSpPr>
            <a:spLocks noChangeArrowheads="1"/>
          </p:cNvSpPr>
          <p:nvPr/>
        </p:nvSpPr>
        <p:spPr bwMode="auto">
          <a:xfrm>
            <a:off x="1981200" y="40386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454" name="Text Box 30"/>
          <p:cNvSpPr txBox="1">
            <a:spLocks noChangeArrowheads="1"/>
          </p:cNvSpPr>
          <p:nvPr/>
        </p:nvSpPr>
        <p:spPr bwMode="auto">
          <a:xfrm>
            <a:off x="2057400" y="41910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T3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103455" name="Line 31"/>
          <p:cNvSpPr>
            <a:spLocks noChangeShapeType="1"/>
          </p:cNvSpPr>
          <p:nvPr/>
        </p:nvSpPr>
        <p:spPr bwMode="auto">
          <a:xfrm>
            <a:off x="2514600" y="2514600"/>
            <a:ext cx="0" cy="304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456" name="Oval 32"/>
          <p:cNvSpPr>
            <a:spLocks noChangeArrowheads="1"/>
          </p:cNvSpPr>
          <p:nvPr/>
        </p:nvSpPr>
        <p:spPr bwMode="auto">
          <a:xfrm>
            <a:off x="533400" y="27432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457" name="Text Box 33"/>
          <p:cNvSpPr txBox="1">
            <a:spLocks noChangeArrowheads="1"/>
          </p:cNvSpPr>
          <p:nvPr/>
        </p:nvSpPr>
        <p:spPr bwMode="auto">
          <a:xfrm>
            <a:off x="609600" y="28956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</a:t>
            </a:r>
            <a:r>
              <a:rPr lang="en-US" altLang="zh-CN" sz="3600" baseline="-10000">
                <a:latin typeface="Times New Roman" pitchFamily="18" charset="0"/>
              </a:rPr>
              <a:t>b</a:t>
            </a:r>
            <a:endParaRPr lang="en-US" altLang="zh-CN">
              <a:latin typeface="Times New Roman" pitchFamily="18" charset="0"/>
            </a:endParaRPr>
          </a:p>
        </p:txBody>
      </p:sp>
      <p:sp>
        <p:nvSpPr>
          <p:cNvPr id="103458" name="Line 34"/>
          <p:cNvSpPr>
            <a:spLocks noChangeShapeType="1"/>
          </p:cNvSpPr>
          <p:nvPr/>
        </p:nvSpPr>
        <p:spPr bwMode="auto">
          <a:xfrm flipH="1">
            <a:off x="1219200" y="2286000"/>
            <a:ext cx="838200" cy="533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 type="none" w="med" len="lg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459" name="Text Box 35"/>
          <p:cNvSpPr txBox="1">
            <a:spLocks noChangeArrowheads="1"/>
          </p:cNvSpPr>
          <p:nvPr/>
        </p:nvSpPr>
        <p:spPr bwMode="auto">
          <a:xfrm>
            <a:off x="1219200" y="2209800"/>
            <a:ext cx="457200" cy="433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80000"/>
              </a:lnSpc>
            </a:pPr>
            <a:r>
              <a:rPr lang="zh-CN" altLang="en-US" sz="2800">
                <a:latin typeface="Times New Roman" pitchFamily="18" charset="0"/>
              </a:rPr>
              <a:t>0</a:t>
            </a:r>
          </a:p>
        </p:txBody>
      </p:sp>
      <p:sp>
        <p:nvSpPr>
          <p:cNvPr id="103460" name="Oval 36"/>
          <p:cNvSpPr>
            <a:spLocks noChangeArrowheads="1"/>
          </p:cNvSpPr>
          <p:nvPr/>
        </p:nvSpPr>
        <p:spPr bwMode="auto">
          <a:xfrm>
            <a:off x="3429000" y="2819400"/>
            <a:ext cx="914400" cy="9144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461" name="Text Box 37"/>
          <p:cNvSpPr txBox="1">
            <a:spLocks noChangeArrowheads="1"/>
          </p:cNvSpPr>
          <p:nvPr/>
        </p:nvSpPr>
        <p:spPr bwMode="auto">
          <a:xfrm>
            <a:off x="3505200" y="2971800"/>
            <a:ext cx="762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>
                <a:latin typeface="Times New Roman" pitchFamily="18" charset="0"/>
              </a:rPr>
              <a:t>T</a:t>
            </a:r>
            <a:r>
              <a:rPr lang="en-US" altLang="zh-CN" sz="3600" baseline="-10000">
                <a:latin typeface="Times New Roman" pitchFamily="18" charset="0"/>
              </a:rPr>
              <a:t>f</a:t>
            </a:r>
            <a:endParaRPr lang="en-US" altLang="zh-CN" sz="3600">
              <a:latin typeface="Times New Roman" pitchFamily="18" charset="0"/>
            </a:endParaRPr>
          </a:p>
        </p:txBody>
      </p:sp>
      <p:sp>
        <p:nvSpPr>
          <p:cNvPr id="103462" name="Line 38"/>
          <p:cNvSpPr>
            <a:spLocks noChangeShapeType="1"/>
          </p:cNvSpPr>
          <p:nvPr/>
        </p:nvSpPr>
        <p:spPr bwMode="auto">
          <a:xfrm flipH="1">
            <a:off x="2895600" y="3657600"/>
            <a:ext cx="762000" cy="609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 type="triangle" w="med" len="med"/>
            <a:tailEnd type="none" w="med" len="lg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463" name="Line 39"/>
          <p:cNvSpPr>
            <a:spLocks noChangeShapeType="1"/>
          </p:cNvSpPr>
          <p:nvPr/>
        </p:nvSpPr>
        <p:spPr bwMode="auto">
          <a:xfrm>
            <a:off x="2438400" y="3733800"/>
            <a:ext cx="0" cy="304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464" name="Text Box 40"/>
          <p:cNvSpPr txBox="1">
            <a:spLocks noChangeArrowheads="1"/>
          </p:cNvSpPr>
          <p:nvPr/>
        </p:nvSpPr>
        <p:spPr bwMode="auto">
          <a:xfrm>
            <a:off x="3048000" y="3986213"/>
            <a:ext cx="457200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80000"/>
              </a:lnSpc>
            </a:pPr>
            <a:r>
              <a:rPr lang="zh-CN" altLang="en-US" sz="2800">
                <a:latin typeface="Times New Roman" pitchFamily="18" charset="0"/>
              </a:rPr>
              <a:t>0</a:t>
            </a:r>
          </a:p>
        </p:txBody>
      </p:sp>
      <p:sp>
        <p:nvSpPr>
          <p:cNvPr id="103465" name="Text Box 41"/>
          <p:cNvSpPr txBox="1">
            <a:spLocks noChangeArrowheads="1"/>
          </p:cNvSpPr>
          <p:nvPr/>
        </p:nvSpPr>
        <p:spPr bwMode="auto">
          <a:xfrm>
            <a:off x="2438400" y="2462213"/>
            <a:ext cx="457200" cy="384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80000"/>
              </a:lnSpc>
            </a:pPr>
            <a:r>
              <a:rPr lang="zh-CN" altLang="en-US">
                <a:latin typeface="Times New Roman" pitchFamily="18" charset="0"/>
              </a:rPr>
              <a:t>0</a:t>
            </a:r>
            <a:endParaRPr lang="zh-CN" altLang="en-US" sz="2800">
              <a:latin typeface="Times New Roman" pitchFamily="18" charset="0"/>
            </a:endParaRPr>
          </a:p>
        </p:txBody>
      </p:sp>
      <p:sp>
        <p:nvSpPr>
          <p:cNvPr id="103466" name="Text Box 42"/>
          <p:cNvSpPr txBox="1">
            <a:spLocks noChangeArrowheads="1"/>
          </p:cNvSpPr>
          <p:nvPr/>
        </p:nvSpPr>
        <p:spPr bwMode="auto">
          <a:xfrm>
            <a:off x="2438400" y="3681413"/>
            <a:ext cx="457200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80000"/>
              </a:lnSpc>
            </a:pPr>
            <a:r>
              <a:rPr lang="zh-CN" altLang="en-US" sz="2800">
                <a:latin typeface="Times New Roman" pitchFamily="18" charset="0"/>
              </a:rPr>
              <a:t>0</a:t>
            </a:r>
          </a:p>
        </p:txBody>
      </p:sp>
      <p:sp>
        <p:nvSpPr>
          <p:cNvPr id="103467" name="Text Box 43"/>
          <p:cNvSpPr txBox="1">
            <a:spLocks noChangeArrowheads="1"/>
          </p:cNvSpPr>
          <p:nvPr/>
        </p:nvSpPr>
        <p:spPr bwMode="auto">
          <a:xfrm>
            <a:off x="1371600" y="3071813"/>
            <a:ext cx="457200" cy="384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80000"/>
              </a:lnSpc>
            </a:pPr>
            <a:r>
              <a:rPr lang="zh-CN" altLang="en-US">
                <a:latin typeface="Times New Roman" pitchFamily="18" charset="0"/>
              </a:rPr>
              <a:t>0</a:t>
            </a:r>
            <a:endParaRPr lang="zh-CN" altLang="en-US" sz="2800">
              <a:latin typeface="Times New Roman" pitchFamily="18" charset="0"/>
            </a:endParaRPr>
          </a:p>
        </p:txBody>
      </p:sp>
      <p:sp>
        <p:nvSpPr>
          <p:cNvPr id="103468" name="Freeform 44"/>
          <p:cNvSpPr>
            <a:spLocks/>
          </p:cNvSpPr>
          <p:nvPr/>
        </p:nvSpPr>
        <p:spPr bwMode="auto">
          <a:xfrm>
            <a:off x="1752600" y="2362200"/>
            <a:ext cx="381000" cy="1828800"/>
          </a:xfrm>
          <a:custGeom>
            <a:avLst/>
            <a:gdLst>
              <a:gd name="T0" fmla="*/ 2147483647 w 304"/>
              <a:gd name="T1" fmla="*/ 0 h 1008"/>
              <a:gd name="T2" fmla="*/ 2147483647 w 304"/>
              <a:gd name="T3" fmla="*/ 2147483647 h 1008"/>
              <a:gd name="T4" fmla="*/ 2147483647 w 304"/>
              <a:gd name="T5" fmla="*/ 2147483647 h 1008"/>
              <a:gd name="T6" fmla="*/ 2147483647 w 304"/>
              <a:gd name="T7" fmla="*/ 2147483647 h 1008"/>
              <a:gd name="T8" fmla="*/ 2147483647 w 304"/>
              <a:gd name="T9" fmla="*/ 2147483647 h 1008"/>
              <a:gd name="T10" fmla="*/ 2147483647 w 304"/>
              <a:gd name="T11" fmla="*/ 2147483647 h 1008"/>
              <a:gd name="T12" fmla="*/ 2147483647 w 304"/>
              <a:gd name="T13" fmla="*/ 2147483647 h 1008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304"/>
              <a:gd name="T22" fmla="*/ 0 h 1008"/>
              <a:gd name="T23" fmla="*/ 304 w 304"/>
              <a:gd name="T24" fmla="*/ 1008 h 1008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304" h="1008">
                <a:moveTo>
                  <a:pt x="256" y="0"/>
                </a:moveTo>
                <a:cubicBezTo>
                  <a:pt x="204" y="68"/>
                  <a:pt x="152" y="136"/>
                  <a:pt x="112" y="192"/>
                </a:cubicBezTo>
                <a:cubicBezTo>
                  <a:pt x="72" y="248"/>
                  <a:pt x="32" y="264"/>
                  <a:pt x="16" y="336"/>
                </a:cubicBezTo>
                <a:cubicBezTo>
                  <a:pt x="0" y="408"/>
                  <a:pt x="8" y="544"/>
                  <a:pt x="16" y="624"/>
                </a:cubicBezTo>
                <a:cubicBezTo>
                  <a:pt x="24" y="704"/>
                  <a:pt x="32" y="760"/>
                  <a:pt x="64" y="816"/>
                </a:cubicBezTo>
                <a:cubicBezTo>
                  <a:pt x="96" y="872"/>
                  <a:pt x="168" y="928"/>
                  <a:pt x="208" y="960"/>
                </a:cubicBezTo>
                <a:cubicBezTo>
                  <a:pt x="248" y="992"/>
                  <a:pt x="276" y="1000"/>
                  <a:pt x="304" y="1008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469" name="Freeform 45"/>
          <p:cNvSpPr>
            <a:spLocks/>
          </p:cNvSpPr>
          <p:nvPr/>
        </p:nvSpPr>
        <p:spPr bwMode="auto">
          <a:xfrm>
            <a:off x="2273300" y="2514600"/>
            <a:ext cx="88900" cy="304800"/>
          </a:xfrm>
          <a:custGeom>
            <a:avLst/>
            <a:gdLst>
              <a:gd name="T0" fmla="*/ 2147483647 w 56"/>
              <a:gd name="T1" fmla="*/ 0 h 192"/>
              <a:gd name="T2" fmla="*/ 2147483647 w 56"/>
              <a:gd name="T3" fmla="*/ 2147483647 h 192"/>
              <a:gd name="T4" fmla="*/ 2147483647 w 56"/>
              <a:gd name="T5" fmla="*/ 2147483647 h 192"/>
              <a:gd name="T6" fmla="*/ 2147483647 w 56"/>
              <a:gd name="T7" fmla="*/ 2147483647 h 192"/>
              <a:gd name="T8" fmla="*/ 0 60000 65536"/>
              <a:gd name="T9" fmla="*/ 0 60000 65536"/>
              <a:gd name="T10" fmla="*/ 0 60000 65536"/>
              <a:gd name="T11" fmla="*/ 0 60000 65536"/>
              <a:gd name="T12" fmla="*/ 0 w 56"/>
              <a:gd name="T13" fmla="*/ 0 h 192"/>
              <a:gd name="T14" fmla="*/ 56 w 56"/>
              <a:gd name="T15" fmla="*/ 192 h 19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6" h="192">
                <a:moveTo>
                  <a:pt x="56" y="0"/>
                </a:moveTo>
                <a:cubicBezTo>
                  <a:pt x="36" y="12"/>
                  <a:pt x="16" y="24"/>
                  <a:pt x="8" y="48"/>
                </a:cubicBezTo>
                <a:cubicBezTo>
                  <a:pt x="0" y="72"/>
                  <a:pt x="0" y="120"/>
                  <a:pt x="8" y="144"/>
                </a:cubicBezTo>
                <a:cubicBezTo>
                  <a:pt x="16" y="168"/>
                  <a:pt x="36" y="180"/>
                  <a:pt x="56" y="192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03470" name="Text Box 46"/>
          <p:cNvSpPr txBox="1">
            <a:spLocks noChangeArrowheads="1"/>
          </p:cNvSpPr>
          <p:nvPr/>
        </p:nvSpPr>
        <p:spPr bwMode="auto">
          <a:xfrm>
            <a:off x="1905000" y="2438400"/>
            <a:ext cx="457200" cy="384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80000"/>
              </a:lnSpc>
            </a:pPr>
            <a:r>
              <a:rPr lang="zh-CN" altLang="en-US">
                <a:latin typeface="Times New Roman" pitchFamily="18" charset="0"/>
              </a:rPr>
              <a:t>1</a:t>
            </a:r>
            <a:endParaRPr lang="zh-CN" altLang="en-US" sz="2800">
              <a:latin typeface="Times New Roman" pitchFamily="18" charset="0"/>
            </a:endParaRPr>
          </a:p>
        </p:txBody>
      </p:sp>
      <p:sp>
        <p:nvSpPr>
          <p:cNvPr id="103471" name="Text Box 47"/>
          <p:cNvSpPr txBox="1">
            <a:spLocks noChangeArrowheads="1"/>
          </p:cNvSpPr>
          <p:nvPr/>
        </p:nvSpPr>
        <p:spPr bwMode="auto">
          <a:xfrm>
            <a:off x="1524000" y="5181600"/>
            <a:ext cx="6019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>
                <a:latin typeface="华文新魏" pitchFamily="2" charset="-122"/>
                <a:ea typeface="华文新魏" pitchFamily="2" charset="-122"/>
              </a:rPr>
              <a:t>每个优先图包含标号大于1的边对中的一条</a:t>
            </a:r>
          </a:p>
        </p:txBody>
      </p:sp>
      <p:sp>
        <p:nvSpPr>
          <p:cNvPr id="103472" name="Text Box 48"/>
          <p:cNvSpPr txBox="1">
            <a:spLocks noChangeArrowheads="1"/>
          </p:cNvSpPr>
          <p:nvPr/>
        </p:nvSpPr>
        <p:spPr bwMode="auto">
          <a:xfrm>
            <a:off x="228600" y="6096000"/>
            <a:ext cx="8686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zh-CN" altLang="en-US">
                <a:latin typeface="华文新魏" pitchFamily="2" charset="-122"/>
                <a:ea typeface="华文新魏" pitchFamily="2" charset="-122"/>
              </a:rPr>
              <a:t>判定准则：只要有一个优先图无环，则调度是视图可串行化的</a:t>
            </a:r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37"/>
          <p:cNvSpPr/>
          <p:nvPr/>
        </p:nvSpPr>
        <p:spPr>
          <a:xfrm>
            <a:off x="2651125" y="304800"/>
            <a:ext cx="3841750" cy="64135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事务特征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Comic Sans MS" panose="030F0702030302020204" pitchFamily="66" charset="0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3315" name="Text Box 41"/>
          <p:cNvSpPr txBox="1"/>
          <p:nvPr/>
        </p:nvSpPr>
        <p:spPr>
          <a:xfrm>
            <a:off x="287020" y="1484630"/>
            <a:ext cx="8569325" cy="540829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一个事务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本质是用户的一次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业务请求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，是对数据库的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一组操作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这些操作涉及对一个或者多个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数据项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进行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更新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/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修改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；</a:t>
            </a:r>
          </a:p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要求：中间状态对外部不可见；</a:t>
            </a:r>
          </a:p>
          <a:p>
            <a:pPr marL="0" marR="0" lvl="0" indent="0" algn="l" defTabSz="914400" rtl="0" eaLnBrk="1" fontAlgn="base" latinLnBrk="0" hangingPunct="1">
              <a:lnSpc>
                <a:spcPct val="12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TRANSACTION BEGIN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marR="0" lvl="1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CC00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UPDATE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account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CC00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SET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balance = balance + 10000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CC00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WHERE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accountNo =‘2008043101’;</a:t>
            </a:r>
          </a:p>
          <a:p>
            <a:pPr marL="457200" marR="0" lvl="1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CC00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UPDATE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account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CC00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SET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balance = balance - 10000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CC006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WHERE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accountNo =‘2008043214’;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END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COMMIT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；</a:t>
            </a:r>
            <a:endParaRPr kumimoji="0" lang="zh-CN" altLang="en-US" sz="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附：事务隔离性级别</a:t>
            </a:r>
          </a:p>
        </p:txBody>
      </p:sp>
      <p:sp>
        <p:nvSpPr>
          <p:cNvPr id="76803" name="Text Box 3"/>
          <p:cNvSpPr txBox="1">
            <a:spLocks noChangeArrowheads="1"/>
          </p:cNvSpPr>
          <p:nvPr/>
        </p:nvSpPr>
        <p:spPr bwMode="auto">
          <a:xfrm>
            <a:off x="304800" y="1295400"/>
            <a:ext cx="8686800" cy="544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考虑关系</a:t>
            </a: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Employee(ID,salary), </a:t>
            </a:r>
            <a:r>
              <a:rPr kumimoji="0" lang="zh-CN" altLang="en-US" sz="2000" b="1" i="0" u="none" strike="noStrike" kern="1200" cap="none" spc="0" normalizeH="0" baseline="0" noProof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表示职工的工资号和工资数额，开始</a:t>
            </a: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Employee</a:t>
            </a:r>
            <a:r>
              <a:rPr kumimoji="0" lang="zh-CN" altLang="en-US" sz="2000" b="1" i="0" u="none" strike="noStrike" kern="1200" cap="none" spc="0" normalizeH="0" baseline="0" noProof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关系中有两个元组(</a:t>
            </a: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A,20)</a:t>
            </a:r>
            <a:r>
              <a:rPr kumimoji="0" lang="zh-CN" altLang="en-US" sz="2000" b="1" i="0" u="none" strike="noStrike" kern="1200" cap="none" spc="0" normalizeH="0" baseline="0" noProof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和(</a:t>
            </a: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B,30)。</a:t>
            </a:r>
            <a:endParaRPr kumimoji="0" lang="en-US" altLang="zh-CN" sz="2000" b="1" i="0" u="none" strike="noStrike" kern="1200" cap="none" spc="0" normalizeH="0" baseline="0" noProof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现有如下两个事务</a:t>
            </a: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T1、T2,</a:t>
            </a:r>
            <a:endParaRPr kumimoji="0" lang="en-US" altLang="zh-CN" sz="20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T1: begin transaction;</a:t>
            </a:r>
            <a:endParaRPr kumimoji="0" lang="en-US" altLang="zh-CN" sz="2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update Employee set salary = 2*salary where ID=</a:t>
            </a: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" charset="0"/>
                <a:ea typeface="隶书" pitchFamily="49" charset="-122"/>
                <a:cs typeface="+mn-cs"/>
              </a:rPr>
              <a:t>’</a:t>
            </a: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A</a:t>
            </a: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" charset="0"/>
                <a:ea typeface="隶书" pitchFamily="49" charset="-122"/>
                <a:cs typeface="+mn-cs"/>
              </a:rPr>
              <a:t>’</a:t>
            </a: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;</a:t>
            </a:r>
            <a:endParaRPr kumimoji="0" lang="en-US" altLang="zh-CN" sz="2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update Employee set salary = salary+10 where ID=</a:t>
            </a: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" charset="0"/>
                <a:ea typeface="隶书" pitchFamily="49" charset="-122"/>
                <a:cs typeface="+mn-cs"/>
              </a:rPr>
              <a:t>’</a:t>
            </a: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A</a:t>
            </a: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" charset="0"/>
                <a:ea typeface="隶书" pitchFamily="49" charset="-122"/>
                <a:cs typeface="+mn-cs"/>
              </a:rPr>
              <a:t>’</a:t>
            </a: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;</a:t>
            </a:r>
            <a:endParaRPr kumimoji="0" lang="en-US" altLang="zh-CN" sz="2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commit;</a:t>
            </a:r>
            <a:endParaRPr kumimoji="0" lang="en-US" altLang="zh-CN" sz="2000" b="1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T2: begin transaction;</a:t>
            </a:r>
            <a:endParaRPr kumimoji="0" lang="en-US" altLang="zh-CN" sz="2000" b="1" i="0" u="none" strike="noStrike" kern="1200" cap="none" spc="0" normalizeH="0" baseline="0" noProof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select sum(salary) as sal1 from Employee;</a:t>
            </a:r>
            <a:endParaRPr kumimoji="0" lang="en-US" altLang="zh-CN" sz="2000" b="1" i="0" u="none" strike="noStrike" kern="1200" cap="none" spc="0" normalizeH="0" baseline="0" noProof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select sum(salary) as sal2 from Employee;</a:t>
            </a:r>
            <a:endParaRPr kumimoji="0" lang="en-US" altLang="zh-CN" sz="2000" b="1" i="0" u="none" strike="noStrike" kern="1200" cap="none" spc="0" normalizeH="0" baseline="0" noProof="0">
              <a:ln>
                <a:noFill/>
              </a:ln>
              <a:solidFill>
                <a:srgbClr val="FF0066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commit;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给出</a:t>
            </a: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T2</a:t>
            </a:r>
            <a:r>
              <a:rPr kumimoji="0" lang="zh-CN" altLang="en-US" sz="20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返回的</a:t>
            </a: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sal1</a:t>
            </a:r>
            <a:r>
              <a:rPr kumimoji="0" lang="zh-CN" altLang="en-US" sz="20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与</a:t>
            </a: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sal2</a:t>
            </a:r>
            <a:r>
              <a:rPr kumimoji="0" lang="zh-CN" altLang="en-US" sz="20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所有可能的值的情况，如果</a:t>
            </a:r>
            <a:r>
              <a:rPr kumimoji="0" lang="en-US" altLang="zh-CN" sz="20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T2</a:t>
            </a:r>
            <a:r>
              <a:rPr kumimoji="0" lang="zh-CN" altLang="en-US" sz="20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运行的隔离性级别为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1" u="none" strike="noStrike" kern="1200" cap="none" spc="0" normalizeH="0" baseline="0" noProof="0">
                <a:ln>
                  <a:noFill/>
                </a:ln>
                <a:solidFill>
                  <a:srgbClr val="FF0066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serializable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1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read committed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1" u="none" strike="noStrike" kern="1200" cap="none" spc="0" normalizeH="0" baseline="0" noProof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Times New Roman" panose="02020603050405020304" pitchFamily="18" charset="0"/>
                <a:ea typeface="隶书" pitchFamily="49" charset="-122"/>
                <a:cs typeface="+mn-cs"/>
              </a:rPr>
              <a:t>read uncommitted</a:t>
            </a:r>
            <a:endParaRPr kumimoji="0" lang="zh-CN" altLang="en-US" sz="2000" b="1" i="0" u="none" strike="noStrike" kern="1200" cap="none" spc="0" normalizeH="0" baseline="0" noProof="0">
              <a:ln>
                <a:noFill/>
              </a:ln>
              <a:solidFill>
                <a:srgbClr val="660033"/>
              </a:solidFill>
              <a:effectLst/>
              <a:uLnTx/>
              <a:uFillTx/>
              <a:latin typeface="Times New Roman" panose="02020603050405020304" pitchFamily="18" charset="0"/>
              <a:ea typeface="隶书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8343603"/>
      </p:ext>
    </p:extLst>
  </p:cSld>
  <p:clrMapOvr>
    <a:masterClrMapping/>
  </p:clrMapOvr>
  <p:transition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附：快照隔离</a:t>
            </a:r>
            <a:r>
              <a:rPr lang="en-US" altLang="zh-CN" dirty="0"/>
              <a:t>SI</a:t>
            </a:r>
            <a:endParaRPr lang="zh-CN" altLang="en-US" dirty="0"/>
          </a:p>
        </p:txBody>
      </p:sp>
      <p:sp>
        <p:nvSpPr>
          <p:cNvPr id="77827" name="Rectangle 3"/>
          <p:cNvSpPr>
            <a:spLocks noChangeArrowheads="1"/>
          </p:cNvSpPr>
          <p:nvPr/>
        </p:nvSpPr>
        <p:spPr bwMode="auto">
          <a:xfrm>
            <a:off x="611188" y="3716338"/>
            <a:ext cx="8064500" cy="431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华文新魏" pitchFamily="2" charset="-122"/>
                <a:cs typeface="+mn-cs"/>
              </a:rPr>
              <a:t>T1(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华文新魏" pitchFamily="2" charset="-122"/>
                <a:cs typeface="+mn-cs"/>
              </a:rPr>
              <a:t>只读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华文新魏" pitchFamily="2" charset="-122"/>
                <a:cs typeface="+mn-cs"/>
              </a:rPr>
              <a:t>)</a:t>
            </a:r>
          </a:p>
        </p:txBody>
      </p:sp>
      <p:sp>
        <p:nvSpPr>
          <p:cNvPr id="77828" name="Rectangle 4"/>
          <p:cNvSpPr>
            <a:spLocks noChangeArrowheads="1"/>
          </p:cNvSpPr>
          <p:nvPr/>
        </p:nvSpPr>
        <p:spPr bwMode="auto">
          <a:xfrm>
            <a:off x="1042988" y="2925763"/>
            <a:ext cx="2665412" cy="431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华文新魏" pitchFamily="2" charset="-122"/>
                <a:cs typeface="+mn-cs"/>
              </a:rPr>
              <a:t>T2(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华文新魏" pitchFamily="2" charset="-122"/>
                <a:cs typeface="+mn-cs"/>
              </a:rPr>
              <a:t>更新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华文新魏" pitchFamily="2" charset="-122"/>
                <a:cs typeface="+mn-cs"/>
              </a:rPr>
              <a:t>X)</a:t>
            </a:r>
          </a:p>
        </p:txBody>
      </p:sp>
      <p:sp>
        <p:nvSpPr>
          <p:cNvPr id="77829" name="Rectangle 5"/>
          <p:cNvSpPr>
            <a:spLocks noChangeArrowheads="1"/>
          </p:cNvSpPr>
          <p:nvPr/>
        </p:nvSpPr>
        <p:spPr bwMode="auto">
          <a:xfrm>
            <a:off x="1762125" y="2132013"/>
            <a:ext cx="2665413" cy="431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华文新魏" pitchFamily="2" charset="-122"/>
                <a:cs typeface="+mn-cs"/>
              </a:rPr>
              <a:t>T3(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华文新魏" pitchFamily="2" charset="-122"/>
                <a:cs typeface="+mn-cs"/>
              </a:rPr>
              <a:t>更新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华文新魏" pitchFamily="2" charset="-122"/>
                <a:cs typeface="+mn-cs"/>
              </a:rPr>
              <a:t>Y)</a:t>
            </a:r>
          </a:p>
        </p:txBody>
      </p:sp>
      <p:sp>
        <p:nvSpPr>
          <p:cNvPr id="77830" name="Rectangle 6"/>
          <p:cNvSpPr>
            <a:spLocks noChangeArrowheads="1"/>
          </p:cNvSpPr>
          <p:nvPr/>
        </p:nvSpPr>
        <p:spPr bwMode="auto">
          <a:xfrm>
            <a:off x="2770188" y="1412875"/>
            <a:ext cx="2665412" cy="431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华文新魏" pitchFamily="2" charset="-122"/>
                <a:cs typeface="+mn-cs"/>
              </a:rPr>
              <a:t>T4(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华文新魏" pitchFamily="2" charset="-122"/>
                <a:cs typeface="+mn-cs"/>
              </a:rPr>
              <a:t>更新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华文新魏" pitchFamily="2" charset="-122"/>
                <a:cs typeface="+mn-cs"/>
              </a:rPr>
              <a:t>X, Y)</a:t>
            </a:r>
          </a:p>
        </p:txBody>
      </p:sp>
      <p:sp>
        <p:nvSpPr>
          <p:cNvPr id="77831" name="Rectangle 7"/>
          <p:cNvSpPr>
            <a:spLocks noChangeArrowheads="1"/>
          </p:cNvSpPr>
          <p:nvPr/>
        </p:nvSpPr>
        <p:spPr bwMode="auto">
          <a:xfrm>
            <a:off x="4787900" y="2924175"/>
            <a:ext cx="2665413" cy="431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华文新魏" pitchFamily="2" charset="-122"/>
                <a:cs typeface="+mn-cs"/>
              </a:rPr>
              <a:t>T5(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华文新魏" pitchFamily="2" charset="-122"/>
                <a:cs typeface="+mn-cs"/>
              </a:rPr>
              <a:t>只读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华文新魏" pitchFamily="2" charset="-122"/>
                <a:cs typeface="+mn-cs"/>
              </a:rPr>
              <a:t>)</a:t>
            </a:r>
          </a:p>
        </p:txBody>
      </p:sp>
      <p:sp>
        <p:nvSpPr>
          <p:cNvPr id="77832" name="Rectangle 8"/>
          <p:cNvSpPr>
            <a:spLocks noChangeArrowheads="1"/>
          </p:cNvSpPr>
          <p:nvPr/>
        </p:nvSpPr>
        <p:spPr bwMode="auto">
          <a:xfrm>
            <a:off x="5651500" y="2133600"/>
            <a:ext cx="2665413" cy="431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华文新魏" pitchFamily="2" charset="-122"/>
                <a:cs typeface="+mn-cs"/>
              </a:rPr>
              <a:t>T6(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华文新魏" pitchFamily="2" charset="-122"/>
                <a:cs typeface="+mn-cs"/>
              </a:rPr>
              <a:t>更新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华文新魏" pitchFamily="2" charset="-122"/>
                <a:cs typeface="+mn-cs"/>
              </a:rPr>
              <a:t>Y)</a:t>
            </a:r>
          </a:p>
        </p:txBody>
      </p:sp>
      <p:sp>
        <p:nvSpPr>
          <p:cNvPr id="77833" name="Text Box 9"/>
          <p:cNvSpPr txBox="1">
            <a:spLocks noChangeArrowheads="1"/>
          </p:cNvSpPr>
          <p:nvPr/>
        </p:nvSpPr>
        <p:spPr bwMode="auto">
          <a:xfrm>
            <a:off x="2916238" y="4508500"/>
            <a:ext cx="3384550" cy="210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华文新魏" pitchFamily="2" charset="-122"/>
                <a:cs typeface="+mn-cs"/>
              </a:rPr>
              <a:t>读不会阻塞写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华文新魏" pitchFamily="2" charset="-122"/>
                <a:cs typeface="+mn-cs"/>
              </a:rPr>
              <a:t>写不会阻塞读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华文新魏" pitchFamily="2" charset="-122"/>
                <a:cs typeface="+mn-cs"/>
              </a:rPr>
              <a:t>写发生在提交时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华文新魏" pitchFamily="2" charset="-122"/>
                <a:cs typeface="+mn-cs"/>
              </a:rPr>
              <a:t>冲突时先提交者赢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910B95C-751D-DC5E-308E-76722A960B31}"/>
              </a:ext>
            </a:extLst>
          </p:cNvPr>
          <p:cNvSpPr txBox="1"/>
          <p:nvPr/>
        </p:nvSpPr>
        <p:spPr>
          <a:xfrm>
            <a:off x="5497388" y="1095672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4D5156"/>
                </a:solidFill>
                <a:effectLst/>
                <a:highlight>
                  <a:srgbClr val="FFFFFF"/>
                </a:highlight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snapshot isolation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5238975"/>
      </p:ext>
    </p:extLst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附：快照隔离</a:t>
            </a:r>
            <a:r>
              <a:rPr lang="en-US" altLang="zh-CN" dirty="0"/>
              <a:t>SI</a:t>
            </a:r>
            <a:endParaRPr lang="zh-CN" altLang="en-US" dirty="0"/>
          </a:p>
        </p:txBody>
      </p:sp>
      <p:sp>
        <p:nvSpPr>
          <p:cNvPr id="208900" name="Text Box 4"/>
          <p:cNvSpPr txBox="1">
            <a:spLocks noChangeArrowheads="1"/>
          </p:cNvSpPr>
          <p:nvPr/>
        </p:nvSpPr>
        <p:spPr bwMode="auto">
          <a:xfrm>
            <a:off x="2124075" y="1341438"/>
            <a:ext cx="4824413" cy="2647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一致性要求：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A+B &gt;= 0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当前：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A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＋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B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＝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5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r1(x) r1(y) r2(x) r2(y) w1(y) w2(x)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T1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、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T2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分别将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x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、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y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减去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5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写偏斜：两个事务写不同的数据项</a:t>
            </a:r>
          </a:p>
        </p:txBody>
      </p:sp>
      <p:sp>
        <p:nvSpPr>
          <p:cNvPr id="208901" name="Text Box 5"/>
          <p:cNvSpPr txBox="1">
            <a:spLocks noChangeArrowheads="1"/>
          </p:cNvSpPr>
          <p:nvPr/>
        </p:nvSpPr>
        <p:spPr bwMode="auto">
          <a:xfrm>
            <a:off x="2124075" y="4540250"/>
            <a:ext cx="4824413" cy="1552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初始值：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x=3, y=5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T1:    x := y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80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T2:    y := x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6FB7463-068B-0AC5-5488-F19FA768AE6D}"/>
              </a:ext>
            </a:extLst>
          </p:cNvPr>
          <p:cNvSpPr txBox="1"/>
          <p:nvPr/>
        </p:nvSpPr>
        <p:spPr>
          <a:xfrm>
            <a:off x="5047456" y="5483368"/>
            <a:ext cx="338437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r1(x)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 表示事务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1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（即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T1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）对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x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数据项进行读操作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63921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4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89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89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89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089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8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4" presetClass="entr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89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89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89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89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08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900" grpId="0"/>
      <p:bldP spid="208901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</a:t>
            </a:r>
            <a:r>
              <a:rPr lang="zh-CN" altLang="en-US" dirty="0">
                <a:solidFill>
                  <a:srgbClr val="333399"/>
                </a:solidFill>
              </a:rPr>
              <a:t>快照隔离：</a:t>
            </a:r>
            <a:r>
              <a:rPr lang="en-US" altLang="zh-CN" sz="2800" dirty="0">
                <a:solidFill>
                  <a:srgbClr val="333399"/>
                </a:solidFill>
              </a:rPr>
              <a:t> SQL Server 2005</a:t>
            </a:r>
            <a:endParaRPr lang="zh-CN" altLang="en-US" dirty="0"/>
          </a:p>
        </p:txBody>
      </p:sp>
      <p:sp>
        <p:nvSpPr>
          <p:cNvPr id="79875" name="Text Box 5"/>
          <p:cNvSpPr txBox="1">
            <a:spLocks noChangeArrowheads="1"/>
          </p:cNvSpPr>
          <p:nvPr/>
        </p:nvSpPr>
        <p:spPr bwMode="auto">
          <a:xfrm>
            <a:off x="928688" y="1166813"/>
            <a:ext cx="7632700" cy="4745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create database demo</a:t>
            </a:r>
          </a:p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use demo</a:t>
            </a:r>
          </a:p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create table isolation_1 (</a:t>
            </a:r>
          </a:p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	id1 int,</a:t>
            </a:r>
          </a:p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	des varchar(100))</a:t>
            </a:r>
          </a:p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insert into isolation_1 values(1, ‘asdf’)</a:t>
            </a:r>
            <a:endParaRPr kumimoji="0" lang="en-US" altLang="zh-CN" sz="2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华文新魏" pitchFamily="2" charset="-122"/>
              <a:ea typeface="华文新魏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0683290"/>
      </p:ext>
    </p:extLst>
  </p:cSld>
  <p:clrMapOvr>
    <a:masterClrMapping/>
  </p:clrMapOvr>
  <p:transition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2"/>
          <p:cNvSpPr>
            <a:spLocks noGrp="1" noChangeArrowheads="1"/>
          </p:cNvSpPr>
          <p:nvPr>
            <p:ph type="title"/>
          </p:nvPr>
        </p:nvSpPr>
        <p:spPr>
          <a:xfrm>
            <a:off x="1150938" y="152400"/>
            <a:ext cx="8029574" cy="846138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</a:t>
            </a:r>
            <a:r>
              <a:rPr lang="zh-CN" altLang="en-US" dirty="0">
                <a:solidFill>
                  <a:srgbClr val="333399"/>
                </a:solidFill>
              </a:rPr>
              <a:t>快照隔离</a:t>
            </a:r>
            <a:r>
              <a:rPr lang="en-US" altLang="zh-CN" dirty="0">
                <a:solidFill>
                  <a:srgbClr val="333399"/>
                </a:solidFill>
              </a:rPr>
              <a:t>SI</a:t>
            </a:r>
            <a:r>
              <a:rPr lang="zh-CN" altLang="en-US" dirty="0">
                <a:solidFill>
                  <a:srgbClr val="333399"/>
                </a:solidFill>
              </a:rPr>
              <a:t>：</a:t>
            </a:r>
            <a:r>
              <a:rPr lang="en-US" altLang="zh-CN" sz="2800" dirty="0">
                <a:solidFill>
                  <a:srgbClr val="333399"/>
                </a:solidFill>
              </a:rPr>
              <a:t> SQL Server 2005</a:t>
            </a:r>
            <a:endParaRPr lang="zh-CN" altLang="en-US" dirty="0"/>
          </a:p>
        </p:txBody>
      </p:sp>
      <p:sp>
        <p:nvSpPr>
          <p:cNvPr id="80899" name="Text Box 5"/>
          <p:cNvSpPr txBox="1">
            <a:spLocks noChangeArrowheads="1"/>
          </p:cNvSpPr>
          <p:nvPr/>
        </p:nvSpPr>
        <p:spPr bwMode="auto">
          <a:xfrm>
            <a:off x="928688" y="1143000"/>
            <a:ext cx="7632700" cy="526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SI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：快照隔离，任何读取操作得到事务开始那一刻最近已经提交过的数据版本，属于事务级快照隔离</a:t>
            </a:r>
            <a:endParaRPr kumimoji="0" lang="en-US" altLang="zh-CN" sz="2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华文新魏" pitchFamily="2" charset="-122"/>
              <a:ea typeface="华文新魏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alter database demo</a:t>
            </a:r>
          </a:p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	set  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ALLOW_SNAPSHOT_ISOLATION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 on</a:t>
            </a:r>
          </a:p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（只允许发出上述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alter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语句的连接存在于该数据库，如果此时还有其他用户使用该数据库，则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alter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未必被阻塞，但已存在的活动事务会阻塞它。此时新的更新事务可以执行，但快照隔离级别的事务则不可以）</a:t>
            </a:r>
            <a:endParaRPr kumimoji="0" lang="en-US" altLang="zh-CN" sz="2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华文新魏" pitchFamily="2" charset="-122"/>
              <a:ea typeface="华文新魏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1473902"/>
      </p:ext>
    </p:extLst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99592" y="152400"/>
            <a:ext cx="8044383" cy="846138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</a:t>
            </a:r>
            <a:r>
              <a:rPr lang="zh-CN" altLang="en-US" dirty="0">
                <a:solidFill>
                  <a:srgbClr val="333399"/>
                </a:solidFill>
              </a:rPr>
              <a:t>快照隔离</a:t>
            </a:r>
            <a:r>
              <a:rPr lang="en-US" altLang="zh-CN" dirty="0">
                <a:solidFill>
                  <a:srgbClr val="333399"/>
                </a:solidFill>
              </a:rPr>
              <a:t>SI</a:t>
            </a:r>
            <a:r>
              <a:rPr lang="zh-CN" altLang="en-US" dirty="0">
                <a:solidFill>
                  <a:srgbClr val="333399"/>
                </a:solidFill>
              </a:rPr>
              <a:t>：</a:t>
            </a:r>
            <a:r>
              <a:rPr lang="en-US" altLang="zh-CN" sz="2800" dirty="0">
                <a:solidFill>
                  <a:srgbClr val="333399"/>
                </a:solidFill>
              </a:rPr>
              <a:t> SQL Server 2005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571500" y="1354138"/>
          <a:ext cx="8286808" cy="51563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434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434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3085">
                <a:tc>
                  <a:txBody>
                    <a:bodyPr/>
                    <a:lstStyle/>
                    <a:p>
                      <a:r>
                        <a:rPr lang="zh-CN" altLang="en-US" sz="2400" dirty="0"/>
                        <a:t>连接</a:t>
                      </a:r>
                      <a:r>
                        <a:rPr lang="en-US" altLang="zh-CN" sz="2400" dirty="0"/>
                        <a:t>1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400" dirty="0"/>
                        <a:t>连接</a:t>
                      </a:r>
                      <a:r>
                        <a:rPr lang="en-US" altLang="zh-CN" sz="2400" dirty="0"/>
                        <a:t>2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2990">
                <a:tc>
                  <a:txBody>
                    <a:bodyPr/>
                    <a:lstStyle/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begin </a:t>
                      </a:r>
                      <a:r>
                        <a:rPr lang="en-US" altLang="zh-CN" sz="2400" dirty="0" err="1"/>
                        <a:t>tran</a:t>
                      </a:r>
                      <a:endParaRPr lang="en-US" altLang="zh-CN" sz="2400" dirty="0"/>
                    </a:p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update isolation_1</a:t>
                      </a:r>
                    </a:p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set id = 'UPDATED‘</a:t>
                      </a:r>
                    </a:p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where id1=1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88482">
                <a:tc>
                  <a:txBody>
                    <a:bodyPr/>
                    <a:lstStyle/>
                    <a:p>
                      <a:endParaRPr lang="zh-CN" alt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begin </a:t>
                      </a:r>
                      <a:r>
                        <a:rPr lang="en-US" altLang="zh-CN" sz="2400" dirty="0" err="1"/>
                        <a:t>tran</a:t>
                      </a:r>
                      <a:endParaRPr lang="en-US" altLang="zh-CN" sz="2400" dirty="0"/>
                    </a:p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select * from isolation_1</a:t>
                      </a:r>
                    </a:p>
                    <a:p>
                      <a:pPr>
                        <a:lnSpc>
                          <a:spcPct val="125000"/>
                        </a:lnSpc>
                      </a:pPr>
                      <a:r>
                        <a:rPr lang="zh-CN" altLang="en-US" sz="2400" dirty="0"/>
                        <a:t>（事务起点）</a:t>
                      </a:r>
                      <a:endParaRPr lang="en-US" altLang="zh-C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308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commit </a:t>
                      </a:r>
                      <a:r>
                        <a:rPr lang="en-US" altLang="zh-CN" sz="2400" dirty="0" err="1"/>
                        <a:t>tran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2887">
                <a:tc>
                  <a:txBody>
                    <a:bodyPr/>
                    <a:lstStyle/>
                    <a:p>
                      <a:pPr algn="ctr"/>
                      <a:endParaRPr lang="en-US" altLang="zh-CN" sz="2400" dirty="0">
                        <a:solidFill>
                          <a:srgbClr val="FF0000"/>
                        </a:solidFill>
                      </a:endParaRPr>
                    </a:p>
                    <a:p>
                      <a:pPr algn="ctr"/>
                      <a:r>
                        <a:rPr lang="zh-CN" altLang="en-US" sz="2400" dirty="0">
                          <a:solidFill>
                            <a:srgbClr val="FF0000"/>
                          </a:solidFill>
                        </a:rPr>
                        <a:t>可重复读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select * from isolation_1</a:t>
                      </a:r>
                    </a:p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commit </a:t>
                      </a:r>
                      <a:r>
                        <a:rPr lang="en-US" altLang="zh-CN" sz="2400" dirty="0" err="1"/>
                        <a:t>tran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6565897"/>
      </p:ext>
    </p:extLst>
  </p:cSld>
  <p:clrMapOvr>
    <a:masterClrMapping/>
  </p:clrMapOvr>
  <p:transition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99592" y="152400"/>
            <a:ext cx="8044383" cy="846138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</a:t>
            </a:r>
            <a:r>
              <a:rPr lang="zh-CN" altLang="en-US" dirty="0">
                <a:solidFill>
                  <a:srgbClr val="333399"/>
                </a:solidFill>
              </a:rPr>
              <a:t>快照隔离</a:t>
            </a:r>
            <a:r>
              <a:rPr lang="en-US" altLang="zh-CN" dirty="0">
                <a:solidFill>
                  <a:srgbClr val="333399"/>
                </a:solidFill>
              </a:rPr>
              <a:t>SI</a:t>
            </a:r>
            <a:r>
              <a:rPr lang="zh-CN" altLang="en-US" dirty="0">
                <a:solidFill>
                  <a:srgbClr val="333399"/>
                </a:solidFill>
              </a:rPr>
              <a:t>：</a:t>
            </a:r>
            <a:r>
              <a:rPr lang="en-US" altLang="zh-CN" sz="2800" dirty="0">
                <a:solidFill>
                  <a:srgbClr val="333399"/>
                </a:solidFill>
              </a:rPr>
              <a:t> SQL Server 2005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571500" y="1228725"/>
          <a:ext cx="8286808" cy="51960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861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006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4319">
                <a:tc>
                  <a:txBody>
                    <a:bodyPr/>
                    <a:lstStyle/>
                    <a:p>
                      <a:r>
                        <a:rPr lang="zh-CN" altLang="en-US" sz="2400" dirty="0"/>
                        <a:t>连接</a:t>
                      </a:r>
                      <a:r>
                        <a:rPr lang="en-US" altLang="zh-CN" sz="2400" dirty="0"/>
                        <a:t>1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400" dirty="0"/>
                        <a:t>连接</a:t>
                      </a:r>
                      <a:r>
                        <a:rPr lang="en-US" altLang="zh-CN" sz="2400" dirty="0"/>
                        <a:t>2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53942">
                <a:tc>
                  <a:txBody>
                    <a:bodyPr/>
                    <a:lstStyle/>
                    <a:p>
                      <a:pPr>
                        <a:lnSpc>
                          <a:spcPct val="125000"/>
                        </a:lnSpc>
                      </a:pPr>
                      <a:endParaRPr lang="en-US" altLang="zh-C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SET TRANSACTION ISOLATION  </a:t>
                      </a:r>
                    </a:p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        LEVEL SNAPSHOT</a:t>
                      </a:r>
                    </a:p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begin </a:t>
                      </a:r>
                      <a:r>
                        <a:rPr lang="en-US" altLang="zh-CN" sz="2400" dirty="0" err="1"/>
                        <a:t>tran</a:t>
                      </a:r>
                      <a:endParaRPr lang="en-US" altLang="zh-CN" sz="2400" dirty="0"/>
                    </a:p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select id1 from isolation_1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5450">
                <a:tc>
                  <a:txBody>
                    <a:bodyPr/>
                    <a:lstStyle/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begin </a:t>
                      </a:r>
                      <a:r>
                        <a:rPr lang="en-US" altLang="zh-CN" sz="2400" dirty="0" err="1"/>
                        <a:t>tran</a:t>
                      </a:r>
                      <a:endParaRPr lang="en-US" altLang="zh-CN" sz="2400" dirty="0"/>
                    </a:p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update isolation_1</a:t>
                      </a:r>
                    </a:p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set id1 = id1+10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25000"/>
                        </a:lnSpc>
                      </a:pPr>
                      <a:endParaRPr lang="en-US" altLang="zh-C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113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update isolation_1</a:t>
                      </a:r>
                    </a:p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set id1 = id1+20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681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commit </a:t>
                      </a:r>
                      <a:r>
                        <a:rPr lang="en-US" altLang="zh-CN" sz="2400" dirty="0" err="1"/>
                        <a:t>tran</a:t>
                      </a:r>
                      <a:endParaRPr lang="zh-CN" alt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r>
                        <a:rPr lang="zh-CN" altLang="en-US" sz="2400" dirty="0">
                          <a:solidFill>
                            <a:srgbClr val="FF0000"/>
                          </a:solidFill>
                        </a:rPr>
                        <a:t>回滚</a:t>
                      </a:r>
                      <a:endParaRPr lang="en-US" altLang="zh-CN" sz="2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5999574"/>
      </p:ext>
    </p:extLst>
  </p:cSld>
  <p:clrMapOvr>
    <a:masterClrMapping/>
  </p:clrMapOvr>
  <p:transition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152400"/>
            <a:ext cx="8836471" cy="846138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</a:t>
            </a:r>
            <a:r>
              <a:rPr lang="zh-CN" altLang="en-US" dirty="0">
                <a:solidFill>
                  <a:srgbClr val="333399"/>
                </a:solidFill>
              </a:rPr>
              <a:t>快照隔离</a:t>
            </a:r>
            <a:r>
              <a:rPr lang="en-US" altLang="zh-CN" dirty="0">
                <a:solidFill>
                  <a:srgbClr val="333399"/>
                </a:solidFill>
              </a:rPr>
              <a:t>RCSI</a:t>
            </a:r>
            <a:r>
              <a:rPr lang="zh-CN" altLang="en-US" dirty="0">
                <a:solidFill>
                  <a:srgbClr val="333399"/>
                </a:solidFill>
              </a:rPr>
              <a:t>：</a:t>
            </a:r>
            <a:r>
              <a:rPr lang="en-US" altLang="zh-CN" sz="2800" dirty="0">
                <a:solidFill>
                  <a:srgbClr val="333399"/>
                </a:solidFill>
              </a:rPr>
              <a:t> SQL Server 2005</a:t>
            </a:r>
            <a:endParaRPr lang="zh-CN" altLang="en-US" dirty="0"/>
          </a:p>
        </p:txBody>
      </p:sp>
      <p:sp>
        <p:nvSpPr>
          <p:cNvPr id="83971" name="Text Box 5"/>
          <p:cNvSpPr txBox="1">
            <a:spLocks noChangeArrowheads="1"/>
          </p:cNvSpPr>
          <p:nvPr/>
        </p:nvSpPr>
        <p:spPr bwMode="auto">
          <a:xfrm>
            <a:off x="571500" y="1663700"/>
            <a:ext cx="7989888" cy="4227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RCSI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：已提交读快照隔离，任何读取操作得到语句开始那一刻最近已经提交过的数据版本，属于语句级快照隔离</a:t>
            </a:r>
            <a:endParaRPr kumimoji="0" lang="en-US" altLang="zh-CN" sz="2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华文新魏" pitchFamily="2" charset="-122"/>
              <a:ea typeface="华文新魏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alter database demo </a:t>
            </a:r>
          </a:p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	set 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READ_COMMITTED_SNAPSHOT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 on</a:t>
            </a:r>
          </a:p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华文新魏" pitchFamily="2" charset="-122"/>
              <a:ea typeface="华文新魏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（只允许发出上述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alter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语句的连接存在于该数据库，如果此时还有其他用户使用该数据库，则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alter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被阻塞）</a:t>
            </a:r>
            <a:endParaRPr kumimoji="0" lang="en-US" altLang="zh-CN" sz="2400" b="1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华文新魏" pitchFamily="2" charset="-122"/>
              <a:ea typeface="华文新魏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4922132"/>
      </p:ext>
    </p:extLst>
  </p:cSld>
  <p:clrMapOvr>
    <a:masterClrMapping/>
  </p:clrMapOvr>
  <p:transition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52400"/>
            <a:ext cx="8764463" cy="846138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</a:t>
            </a:r>
            <a:r>
              <a:rPr lang="zh-CN" altLang="en-US" dirty="0">
                <a:solidFill>
                  <a:srgbClr val="333399"/>
                </a:solidFill>
              </a:rPr>
              <a:t>快照隔离</a:t>
            </a:r>
            <a:r>
              <a:rPr lang="en-US" altLang="zh-CN" dirty="0">
                <a:solidFill>
                  <a:srgbClr val="333399"/>
                </a:solidFill>
              </a:rPr>
              <a:t>RCSI</a:t>
            </a:r>
            <a:r>
              <a:rPr lang="zh-CN" altLang="en-US" dirty="0">
                <a:solidFill>
                  <a:srgbClr val="333399"/>
                </a:solidFill>
              </a:rPr>
              <a:t>：</a:t>
            </a:r>
            <a:r>
              <a:rPr lang="en-US" altLang="zh-CN" sz="2800" dirty="0">
                <a:solidFill>
                  <a:srgbClr val="333399"/>
                </a:solidFill>
              </a:rPr>
              <a:t> SQL Server 2005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571500" y="1214438"/>
          <a:ext cx="8286808" cy="48336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434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434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5273">
                <a:tc>
                  <a:txBody>
                    <a:bodyPr/>
                    <a:lstStyle/>
                    <a:p>
                      <a:r>
                        <a:rPr lang="zh-CN" altLang="en-US" sz="2400" dirty="0"/>
                        <a:t>连接</a:t>
                      </a:r>
                      <a:r>
                        <a:rPr lang="en-US" altLang="zh-CN" sz="2400" dirty="0"/>
                        <a:t>1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400" dirty="0"/>
                        <a:t>连接</a:t>
                      </a:r>
                      <a:r>
                        <a:rPr lang="en-US" altLang="zh-CN" sz="2400" dirty="0"/>
                        <a:t>2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51934">
                <a:tc>
                  <a:txBody>
                    <a:bodyPr/>
                    <a:lstStyle/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begin </a:t>
                      </a:r>
                      <a:r>
                        <a:rPr lang="en-US" altLang="zh-CN" sz="2400" dirty="0" err="1"/>
                        <a:t>tran</a:t>
                      </a:r>
                      <a:endParaRPr lang="en-US" altLang="zh-CN" sz="2400" dirty="0"/>
                    </a:p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update isolation_1</a:t>
                      </a:r>
                    </a:p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set des = 'UPDATED‘</a:t>
                      </a:r>
                    </a:p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where id1=1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1387">
                <a:tc>
                  <a:txBody>
                    <a:bodyPr/>
                    <a:lstStyle/>
                    <a:p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begin </a:t>
                      </a:r>
                      <a:r>
                        <a:rPr lang="en-US" altLang="zh-CN" sz="2400" dirty="0" err="1"/>
                        <a:t>tran</a:t>
                      </a:r>
                      <a:endParaRPr lang="en-US" altLang="zh-CN" sz="2400" dirty="0"/>
                    </a:p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select * from isolation_1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27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commit </a:t>
                      </a:r>
                      <a:r>
                        <a:rPr lang="en-US" altLang="zh-CN" sz="2400" dirty="0" err="1"/>
                        <a:t>tran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2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96660">
                <a:tc>
                  <a:txBody>
                    <a:bodyPr/>
                    <a:lstStyle/>
                    <a:p>
                      <a:pPr algn="ctr"/>
                      <a:endParaRPr lang="en-US" altLang="zh-CN" sz="2400" dirty="0">
                        <a:solidFill>
                          <a:srgbClr val="FF0000"/>
                        </a:solidFill>
                      </a:endParaRPr>
                    </a:p>
                    <a:p>
                      <a:pPr algn="ctr"/>
                      <a:r>
                        <a:rPr lang="zh-CN" altLang="en-US" sz="2400" dirty="0">
                          <a:solidFill>
                            <a:srgbClr val="FF0000"/>
                          </a:solidFill>
                        </a:rPr>
                        <a:t>不可重复读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select * from isolation_1</a:t>
                      </a:r>
                    </a:p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commit </a:t>
                      </a:r>
                      <a:r>
                        <a:rPr lang="en-US" altLang="zh-CN" sz="2400" dirty="0" err="1"/>
                        <a:t>tran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3855521"/>
      </p:ext>
    </p:extLst>
  </p:cSld>
  <p:clrMapOvr>
    <a:masterClrMapping/>
  </p:clrMapOvr>
  <p:transition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52400"/>
            <a:ext cx="8692455" cy="846138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</a:t>
            </a:r>
            <a:r>
              <a:rPr lang="zh-CN" altLang="en-US" dirty="0">
                <a:solidFill>
                  <a:srgbClr val="333399"/>
                </a:solidFill>
              </a:rPr>
              <a:t>快照隔离</a:t>
            </a:r>
            <a:r>
              <a:rPr lang="en-US" altLang="zh-CN" dirty="0">
                <a:solidFill>
                  <a:srgbClr val="333399"/>
                </a:solidFill>
              </a:rPr>
              <a:t>RCSI</a:t>
            </a:r>
            <a:r>
              <a:rPr lang="zh-CN" altLang="en-US" dirty="0">
                <a:solidFill>
                  <a:srgbClr val="333399"/>
                </a:solidFill>
              </a:rPr>
              <a:t>：</a:t>
            </a:r>
            <a:r>
              <a:rPr lang="en-US" altLang="zh-CN" sz="2800" dirty="0">
                <a:solidFill>
                  <a:srgbClr val="333399"/>
                </a:solidFill>
              </a:rPr>
              <a:t> SQL Server 2005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571500" y="1228725"/>
          <a:ext cx="8286808" cy="49386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861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006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4319">
                <a:tc>
                  <a:txBody>
                    <a:bodyPr/>
                    <a:lstStyle/>
                    <a:p>
                      <a:r>
                        <a:rPr lang="zh-CN" altLang="en-US" sz="2400" dirty="0"/>
                        <a:t>连接</a:t>
                      </a:r>
                      <a:r>
                        <a:rPr lang="en-US" altLang="zh-CN" sz="2400" dirty="0"/>
                        <a:t>1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400" dirty="0"/>
                        <a:t>连接</a:t>
                      </a:r>
                      <a:r>
                        <a:rPr lang="en-US" altLang="zh-CN" sz="2400" dirty="0"/>
                        <a:t>2</a:t>
                      </a:r>
                      <a:endParaRPr lang="zh-CN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53942">
                <a:tc>
                  <a:txBody>
                    <a:bodyPr/>
                    <a:lstStyle/>
                    <a:p>
                      <a:pPr>
                        <a:lnSpc>
                          <a:spcPct val="125000"/>
                        </a:lnSpc>
                      </a:pPr>
                      <a:endParaRPr lang="en-US" altLang="zh-C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begin </a:t>
                      </a:r>
                      <a:r>
                        <a:rPr lang="en-US" altLang="zh-CN" sz="2400" dirty="0" err="1"/>
                        <a:t>tran</a:t>
                      </a:r>
                      <a:endParaRPr lang="en-US" altLang="zh-CN" sz="2400" dirty="0"/>
                    </a:p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select id1 from isolation_1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5450">
                <a:tc>
                  <a:txBody>
                    <a:bodyPr/>
                    <a:lstStyle/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begin </a:t>
                      </a:r>
                      <a:r>
                        <a:rPr lang="en-US" altLang="zh-CN" sz="2400" dirty="0" err="1"/>
                        <a:t>tran</a:t>
                      </a:r>
                      <a:endParaRPr lang="en-US" altLang="zh-CN" sz="2400" dirty="0"/>
                    </a:p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update isolation_1</a:t>
                      </a:r>
                    </a:p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set id1 = id1+10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25000"/>
                        </a:lnSpc>
                      </a:pPr>
                      <a:endParaRPr lang="en-US" altLang="zh-C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113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update isolation_1</a:t>
                      </a:r>
                    </a:p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altLang="zh-CN" sz="2400" dirty="0"/>
                        <a:t>set id1 = id1+20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>
                          <a:solidFill>
                            <a:srgbClr val="FF0000"/>
                          </a:solidFill>
                        </a:rPr>
                        <a:t>（阻塞）</a:t>
                      </a:r>
                      <a:endParaRPr lang="en-US" altLang="zh-CN" sz="2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681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commit </a:t>
                      </a:r>
                      <a:r>
                        <a:rPr lang="en-US" altLang="zh-CN" sz="2400" dirty="0" err="1"/>
                        <a:t>tran</a:t>
                      </a:r>
                      <a:endParaRPr lang="zh-CN" alt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5000"/>
                        </a:lnSpc>
                      </a:pPr>
                      <a:endParaRPr lang="en-US" altLang="zh-CN" sz="2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5471259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事务概念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219200"/>
            <a:ext cx="8610600" cy="54864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zh-CN" altLang="en-US" dirty="0"/>
              <a:t>事务特性(</a:t>
            </a:r>
            <a:r>
              <a:rPr lang="en-US" altLang="zh-CN" dirty="0"/>
              <a:t>ACID)</a:t>
            </a:r>
            <a:r>
              <a:rPr lang="zh-CN" altLang="en-US" dirty="0"/>
              <a:t>  </a:t>
            </a:r>
            <a:r>
              <a:rPr lang="zh-CN" altLang="en-US" sz="1800" dirty="0">
                <a:highlight>
                  <a:srgbClr val="CCECFF"/>
                </a:highlight>
              </a:rPr>
              <a:t>一个</a:t>
            </a:r>
            <a:r>
              <a:rPr lang="en-US" altLang="zh-CN" sz="1800" dirty="0">
                <a:highlight>
                  <a:srgbClr val="CCECFF"/>
                </a:highlight>
              </a:rPr>
              <a:t>DBMS</a:t>
            </a:r>
            <a:r>
              <a:rPr lang="zh-CN" altLang="en-US" sz="1800" dirty="0">
                <a:highlight>
                  <a:srgbClr val="CCECFF"/>
                </a:highlight>
              </a:rPr>
              <a:t>支持事务的话，其所必须满足的特性</a:t>
            </a:r>
            <a:endParaRPr lang="en-US" altLang="zh-CN" dirty="0">
              <a:highlight>
                <a:srgbClr val="CCECFF"/>
              </a:highlight>
            </a:endParaRPr>
          </a:p>
          <a:p>
            <a:pPr lvl="1" eaLnBrk="1" hangingPunct="1">
              <a:defRPr/>
            </a:pPr>
            <a:r>
              <a:rPr lang="zh-CN" altLang="en-US" b="1" dirty="0"/>
              <a:t>原子性(</a:t>
            </a:r>
            <a:r>
              <a:rPr lang="en-US" altLang="zh-CN" b="1" dirty="0"/>
              <a:t>Atomicity)</a:t>
            </a:r>
          </a:p>
          <a:p>
            <a:pPr lvl="1" eaLnBrk="1" hangingPunct="1">
              <a:buFont typeface="Wingdings" pitchFamily="2" charset="2"/>
              <a:buNone/>
              <a:defRPr/>
            </a:pPr>
            <a:r>
              <a:rPr lang="en-US" altLang="zh-CN" dirty="0"/>
              <a:t>	</a:t>
            </a:r>
            <a:r>
              <a:rPr lang="zh-CN" altLang="en-US" dirty="0"/>
              <a:t>事务中包含的所有操作要么全做，要么全不做</a:t>
            </a:r>
          </a:p>
          <a:p>
            <a:pPr lvl="1" eaLnBrk="1" hangingPunct="1">
              <a:buFont typeface="Wingdings" pitchFamily="2" charset="2"/>
              <a:buNone/>
              <a:defRPr/>
            </a:pPr>
            <a:r>
              <a:rPr lang="zh-CN" altLang="en-US" dirty="0"/>
              <a:t>	原子性由</a:t>
            </a:r>
            <a:r>
              <a:rPr lang="zh-CN" altLang="en-US" b="1" dirty="0">
                <a:solidFill>
                  <a:schemeClr val="hlink"/>
                </a:solidFill>
              </a:rPr>
              <a:t>恢复机制</a:t>
            </a:r>
            <a:r>
              <a:rPr lang="zh-CN" altLang="en-US" dirty="0"/>
              <a:t>实现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BBDF3116-EA89-CD8E-6ED8-3B578F1E9A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6096" y="3645024"/>
            <a:ext cx="2114233" cy="2541337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57200" marR="0" lvl="1" indent="0" algn="ctr" defTabSz="914400" rtl="0" eaLnBrk="1" fontAlgn="base" latinLnBrk="0" hangingPunct="1">
              <a:lnSpc>
                <a:spcPct val="130000"/>
              </a:lnSpc>
              <a:spcBef>
                <a:spcPct val="5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read</a:t>
            </a: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(A);</a:t>
            </a:r>
          </a:p>
          <a:p>
            <a:pPr marL="457200" marR="0" lvl="1" indent="0" algn="ctr" defTabSz="914400" rtl="0" eaLnBrk="1" fontAlgn="base" latinLnBrk="0" hangingPunct="1">
              <a:lnSpc>
                <a:spcPct val="130000"/>
              </a:lnSpc>
              <a:spcBef>
                <a:spcPct val="5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A := A </a:t>
            </a: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ea typeface="华文新魏" pitchFamily="2" charset="-122"/>
                <a:cs typeface="+mn-cs"/>
              </a:rPr>
              <a:t>–</a:t>
            </a: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 50;</a:t>
            </a:r>
          </a:p>
          <a:p>
            <a:pPr marL="457200" marR="0" lvl="1" indent="0" algn="ctr" defTabSz="914400" rtl="0" eaLnBrk="1" fontAlgn="base" latinLnBrk="0" hangingPunct="1">
              <a:lnSpc>
                <a:spcPct val="130000"/>
              </a:lnSpc>
              <a:spcBef>
                <a:spcPct val="5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write</a:t>
            </a: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(A);</a:t>
            </a:r>
          </a:p>
          <a:p>
            <a:pPr marL="457200" marR="0" lvl="1" indent="0" algn="ctr" defTabSz="914400" rtl="0" eaLnBrk="1" fontAlgn="base" latinLnBrk="0" hangingPunct="1">
              <a:lnSpc>
                <a:spcPct val="130000"/>
              </a:lnSpc>
              <a:spcBef>
                <a:spcPct val="5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read</a:t>
            </a: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(B);</a:t>
            </a:r>
          </a:p>
          <a:p>
            <a:pPr marL="457200" marR="0" lvl="1" indent="0" algn="ctr" defTabSz="914400" rtl="0" eaLnBrk="1" fontAlgn="base" latinLnBrk="0" hangingPunct="1">
              <a:lnSpc>
                <a:spcPct val="130000"/>
              </a:lnSpc>
              <a:spcBef>
                <a:spcPct val="5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B := B + 50;</a:t>
            </a:r>
          </a:p>
          <a:p>
            <a:pPr marL="457200" marR="0" lvl="1" indent="0" algn="ctr" defTabSz="914400" rtl="0" eaLnBrk="1" fontAlgn="base" latinLnBrk="0" hangingPunct="1">
              <a:lnSpc>
                <a:spcPct val="130000"/>
              </a:lnSpc>
              <a:spcBef>
                <a:spcPct val="5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write</a:t>
            </a:r>
            <a:r>
              <a:rPr kumimoji="1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华文新魏" pitchFamily="2" charset="-122"/>
                <a:ea typeface="华文新魏" pitchFamily="2" charset="-122"/>
                <a:cs typeface="+mn-cs"/>
              </a:rPr>
              <a:t>(B);</a:t>
            </a:r>
            <a:endParaRPr kumimoji="1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华文新魏" pitchFamily="2" charset="-122"/>
              <a:ea typeface="华文新魏" pitchFamily="2" charset="-122"/>
              <a:cs typeface="+mn-c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2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2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2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2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2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3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2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2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附：事务模型</a:t>
            </a:r>
          </a:p>
        </p:txBody>
      </p:sp>
      <p:sp>
        <p:nvSpPr>
          <p:cNvPr id="164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平面事务</a:t>
            </a:r>
          </a:p>
          <a:p>
            <a:pPr lvl="1" eaLnBrk="1" hangingPunct="1">
              <a:defRPr/>
            </a:pPr>
            <a:r>
              <a:rPr lang="zh-CN" altLang="en-US"/>
              <a:t>一层结构</a:t>
            </a:r>
            <a:r>
              <a:rPr lang="en-US" altLang="zh-CN"/>
              <a:t>BEGIN TRAN</a:t>
            </a:r>
            <a:r>
              <a:rPr lang="en-US" altLang="zh-CN">
                <a:latin typeface="Times New Roman"/>
              </a:rPr>
              <a:t>……</a:t>
            </a:r>
            <a:r>
              <a:rPr lang="en-US" altLang="zh-CN"/>
              <a:t>COMMIT</a:t>
            </a:r>
          </a:p>
          <a:p>
            <a:pPr eaLnBrk="1" hangingPunct="1">
              <a:defRPr/>
            </a:pPr>
            <a:r>
              <a:rPr lang="zh-CN" altLang="en-US"/>
              <a:t>平面事务的缺点（不能部分回滚）</a:t>
            </a:r>
          </a:p>
          <a:p>
            <a:pPr lvl="1" eaLnBrk="1" hangingPunct="1">
              <a:defRPr/>
            </a:pPr>
            <a:r>
              <a:rPr lang="zh-CN" altLang="en-US"/>
              <a:t>确定旅行路线</a:t>
            </a:r>
          </a:p>
          <a:p>
            <a:pPr lvl="1" eaLnBrk="1" hangingPunct="1">
              <a:defRPr/>
            </a:pPr>
            <a:endParaRPr lang="zh-CN" altLang="en-US"/>
          </a:p>
          <a:p>
            <a:pPr lvl="1" eaLnBrk="1" hangingPunct="1">
              <a:defRPr/>
            </a:pPr>
            <a:endParaRPr lang="zh-CN" altLang="en-US"/>
          </a:p>
          <a:p>
            <a:pPr lvl="1" eaLnBrk="1" hangingPunct="1">
              <a:defRPr/>
            </a:pPr>
            <a:endParaRPr lang="zh-CN" altLang="en-US"/>
          </a:p>
          <a:p>
            <a:pPr lvl="1" eaLnBrk="1" hangingPunct="1">
              <a:defRPr/>
            </a:pPr>
            <a:r>
              <a:rPr lang="zh-CN" altLang="en-US"/>
              <a:t>批量更新</a:t>
            </a:r>
          </a:p>
          <a:p>
            <a:pPr lvl="1" eaLnBrk="1" hangingPunct="1">
              <a:buFont typeface="Wingdings" pitchFamily="2" charset="2"/>
              <a:buNone/>
              <a:defRPr/>
            </a:pPr>
            <a:r>
              <a:rPr lang="zh-CN" altLang="en-US"/>
              <a:t>	如银行结算利息，可以把更新每个帐号作为一个事务，也可以把更新所有帐号作为一个事务</a:t>
            </a:r>
          </a:p>
        </p:txBody>
      </p:sp>
      <p:grpSp>
        <p:nvGrpSpPr>
          <p:cNvPr id="105476" name="Group 4"/>
          <p:cNvGrpSpPr>
            <a:grpSpLocks/>
          </p:cNvGrpSpPr>
          <p:nvPr/>
        </p:nvGrpSpPr>
        <p:grpSpPr bwMode="auto">
          <a:xfrm>
            <a:off x="1620838" y="3500438"/>
            <a:ext cx="5975350" cy="1368425"/>
            <a:chOff x="884" y="2205"/>
            <a:chExt cx="3764" cy="862"/>
          </a:xfrm>
        </p:grpSpPr>
        <p:sp>
          <p:nvSpPr>
            <p:cNvPr id="164869" name="Rectangle 5"/>
            <p:cNvSpPr>
              <a:spLocks noChangeArrowheads="1"/>
            </p:cNvSpPr>
            <p:nvPr/>
          </p:nvSpPr>
          <p:spPr bwMode="auto">
            <a:xfrm>
              <a:off x="884" y="2513"/>
              <a:ext cx="564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800">
                  <a:solidFill>
                    <a:schemeClr val="hlink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华文行楷" pitchFamily="2" charset="-122"/>
                </a:rPr>
                <a:t>北京</a:t>
              </a:r>
            </a:p>
          </p:txBody>
        </p:sp>
        <p:sp>
          <p:nvSpPr>
            <p:cNvPr id="164870" name="Rectangle 6"/>
            <p:cNvSpPr>
              <a:spLocks noChangeArrowheads="1"/>
            </p:cNvSpPr>
            <p:nvPr/>
          </p:nvSpPr>
          <p:spPr bwMode="auto">
            <a:xfrm>
              <a:off x="2879" y="2205"/>
              <a:ext cx="564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800">
                  <a:solidFill>
                    <a:schemeClr val="hlink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华文行楷" pitchFamily="2" charset="-122"/>
                </a:rPr>
                <a:t>郑州</a:t>
              </a:r>
            </a:p>
          </p:txBody>
        </p:sp>
        <p:sp>
          <p:nvSpPr>
            <p:cNvPr id="164871" name="Rectangle 7"/>
            <p:cNvSpPr>
              <a:spLocks noChangeArrowheads="1"/>
            </p:cNvSpPr>
            <p:nvPr/>
          </p:nvSpPr>
          <p:spPr bwMode="auto">
            <a:xfrm>
              <a:off x="4084" y="2513"/>
              <a:ext cx="564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800">
                  <a:solidFill>
                    <a:schemeClr val="hlink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华文行楷" pitchFamily="2" charset="-122"/>
                </a:rPr>
                <a:t>上海</a:t>
              </a:r>
            </a:p>
          </p:txBody>
        </p:sp>
        <p:sp>
          <p:nvSpPr>
            <p:cNvPr id="164872" name="Rectangle 8"/>
            <p:cNvSpPr>
              <a:spLocks noChangeArrowheads="1"/>
            </p:cNvSpPr>
            <p:nvPr/>
          </p:nvSpPr>
          <p:spPr bwMode="auto">
            <a:xfrm>
              <a:off x="1862" y="2523"/>
              <a:ext cx="564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800">
                  <a:solidFill>
                    <a:schemeClr val="hlink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华文行楷" pitchFamily="2" charset="-122"/>
                </a:rPr>
                <a:t>天津</a:t>
              </a:r>
            </a:p>
          </p:txBody>
        </p:sp>
        <p:sp>
          <p:nvSpPr>
            <p:cNvPr id="105481" name="AutoShape 9"/>
            <p:cNvSpPr>
              <a:spLocks noChangeArrowheads="1"/>
            </p:cNvSpPr>
            <p:nvPr/>
          </p:nvSpPr>
          <p:spPr bwMode="auto">
            <a:xfrm rot="-1504048">
              <a:off x="2426" y="2432"/>
              <a:ext cx="408" cy="136"/>
            </a:xfrm>
            <a:prstGeom prst="rightArrow">
              <a:avLst>
                <a:gd name="adj1" fmla="val 50000"/>
                <a:gd name="adj2" fmla="val 750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5482" name="AutoShape 10"/>
            <p:cNvSpPr>
              <a:spLocks noChangeArrowheads="1"/>
            </p:cNvSpPr>
            <p:nvPr/>
          </p:nvSpPr>
          <p:spPr bwMode="auto">
            <a:xfrm rot="1684350">
              <a:off x="3560" y="2432"/>
              <a:ext cx="408" cy="136"/>
            </a:xfrm>
            <a:prstGeom prst="rightArrow">
              <a:avLst>
                <a:gd name="adj1" fmla="val 50000"/>
                <a:gd name="adj2" fmla="val 750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5483" name="AutoShape 11"/>
            <p:cNvSpPr>
              <a:spLocks noChangeArrowheads="1"/>
            </p:cNvSpPr>
            <p:nvPr/>
          </p:nvSpPr>
          <p:spPr bwMode="auto">
            <a:xfrm>
              <a:off x="1428" y="2623"/>
              <a:ext cx="408" cy="136"/>
            </a:xfrm>
            <a:prstGeom prst="rightArrow">
              <a:avLst>
                <a:gd name="adj1" fmla="val 50000"/>
                <a:gd name="adj2" fmla="val 750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64876" name="Rectangle 12"/>
            <p:cNvSpPr>
              <a:spLocks noChangeArrowheads="1"/>
            </p:cNvSpPr>
            <p:nvPr/>
          </p:nvSpPr>
          <p:spPr bwMode="auto">
            <a:xfrm>
              <a:off x="2879" y="2740"/>
              <a:ext cx="564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800">
                  <a:solidFill>
                    <a:schemeClr val="hlink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华文行楷" pitchFamily="2" charset="-122"/>
                </a:rPr>
                <a:t>济南</a:t>
              </a:r>
            </a:p>
          </p:txBody>
        </p:sp>
        <p:sp>
          <p:nvSpPr>
            <p:cNvPr id="105485" name="AutoShape 13"/>
            <p:cNvSpPr>
              <a:spLocks noChangeArrowheads="1"/>
            </p:cNvSpPr>
            <p:nvPr/>
          </p:nvSpPr>
          <p:spPr bwMode="auto">
            <a:xfrm rot="1331706">
              <a:off x="2426" y="2795"/>
              <a:ext cx="408" cy="136"/>
            </a:xfrm>
            <a:prstGeom prst="rightArrow">
              <a:avLst>
                <a:gd name="adj1" fmla="val 50000"/>
                <a:gd name="adj2" fmla="val 750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5486" name="AutoShape 14"/>
            <p:cNvSpPr>
              <a:spLocks noChangeArrowheads="1"/>
            </p:cNvSpPr>
            <p:nvPr/>
          </p:nvSpPr>
          <p:spPr bwMode="auto">
            <a:xfrm rot="-1504048">
              <a:off x="3605" y="2795"/>
              <a:ext cx="408" cy="136"/>
            </a:xfrm>
            <a:prstGeom prst="rightArrow">
              <a:avLst>
                <a:gd name="adj1" fmla="val 50000"/>
                <a:gd name="adj2" fmla="val 750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48228365"/>
      </p:ext>
    </p:extLst>
  </p:cSld>
  <p:clrMapOvr>
    <a:masterClrMapping/>
  </p:clrMapOvr>
  <p:transition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附：事务模型</a:t>
            </a:r>
          </a:p>
        </p:txBody>
      </p:sp>
      <p:sp>
        <p:nvSpPr>
          <p:cNvPr id="165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85000"/>
              </a:lnSpc>
              <a:defRPr/>
            </a:pPr>
            <a:r>
              <a:rPr lang="en-US" altLang="zh-CN" sz="2800"/>
              <a:t>Moss</a:t>
            </a:r>
            <a:r>
              <a:rPr lang="zh-CN" altLang="en-US" sz="2800"/>
              <a:t>提出的嵌套事务模型：</a:t>
            </a:r>
          </a:p>
          <a:p>
            <a:pPr lvl="1" eaLnBrk="1" hangingPunct="1">
              <a:lnSpc>
                <a:spcPct val="85000"/>
              </a:lnSpc>
              <a:defRPr/>
            </a:pPr>
            <a:r>
              <a:rPr lang="zh-CN" altLang="en-US" sz="2400"/>
              <a:t>嵌套事务是一棵事务树，子树可以是嵌套的也可以是平面的</a:t>
            </a:r>
          </a:p>
          <a:p>
            <a:pPr lvl="1" eaLnBrk="1" hangingPunct="1">
              <a:lnSpc>
                <a:spcPct val="85000"/>
              </a:lnSpc>
              <a:defRPr/>
            </a:pPr>
            <a:r>
              <a:rPr lang="zh-CN" altLang="en-US" sz="2400"/>
              <a:t>叶结点事务是平面事务，从根结点到各个叶结点的距离可以是不同的</a:t>
            </a:r>
          </a:p>
          <a:p>
            <a:pPr lvl="1" eaLnBrk="1" hangingPunct="1">
              <a:lnSpc>
                <a:spcPct val="85000"/>
              </a:lnSpc>
              <a:defRPr/>
            </a:pPr>
            <a:r>
              <a:rPr lang="zh-CN" altLang="en-US" sz="2400"/>
              <a:t>根结点事务称作顶层事务，其他称作子事务</a:t>
            </a:r>
          </a:p>
          <a:p>
            <a:pPr lvl="1" eaLnBrk="1" hangingPunct="1">
              <a:lnSpc>
                <a:spcPct val="85000"/>
              </a:lnSpc>
              <a:defRPr/>
            </a:pPr>
            <a:r>
              <a:rPr lang="zh-CN" altLang="en-US" sz="2400"/>
              <a:t>子事务可以提交也可以回滚，但它的提交并不起作用，除非它的父事务提交。只有根结点的提交才会使得所有子事务提交</a:t>
            </a:r>
          </a:p>
          <a:p>
            <a:pPr lvl="1" eaLnBrk="1" hangingPunct="1">
              <a:lnSpc>
                <a:spcPct val="85000"/>
              </a:lnSpc>
              <a:defRPr/>
            </a:pPr>
            <a:r>
              <a:rPr lang="zh-CN" altLang="en-US" sz="2400"/>
              <a:t>树中任何一个事务的回滚导致它的所有子事务的回滚</a:t>
            </a:r>
          </a:p>
          <a:p>
            <a:pPr eaLnBrk="1" hangingPunct="1">
              <a:lnSpc>
                <a:spcPct val="85000"/>
              </a:lnSpc>
              <a:defRPr/>
            </a:pPr>
            <a:r>
              <a:rPr lang="zh-CN" altLang="en-US" sz="2800"/>
              <a:t>子事务具有一般事务的</a:t>
            </a:r>
            <a:r>
              <a:rPr lang="en-US" altLang="zh-CN" sz="2800"/>
              <a:t>A, C, I</a:t>
            </a:r>
            <a:r>
              <a:rPr lang="zh-CN" altLang="en-US" sz="2800"/>
              <a:t>特性，但不具有</a:t>
            </a:r>
            <a:r>
              <a:rPr lang="en-US" altLang="zh-CN" sz="2800"/>
              <a:t>D</a:t>
            </a:r>
            <a:r>
              <a:rPr lang="zh-CN" altLang="en-US" sz="2800"/>
              <a:t>特性</a:t>
            </a:r>
          </a:p>
          <a:p>
            <a:pPr eaLnBrk="1" hangingPunct="1">
              <a:lnSpc>
                <a:spcPct val="85000"/>
              </a:lnSpc>
              <a:defRPr/>
            </a:pPr>
            <a:r>
              <a:rPr lang="zh-CN" altLang="en-US" sz="2800"/>
              <a:t>实际工作只发生在叶结点事务中，只有它们可以访问数据库，发送消息等。上层事务只是组织控制流以及决定什么时候该激活哪个子事务 </a:t>
            </a:r>
          </a:p>
        </p:txBody>
      </p:sp>
    </p:spTree>
    <p:extLst>
      <p:ext uri="{BB962C8B-B14F-4D97-AF65-F5344CB8AC3E}">
        <p14:creationId xmlns:p14="http://schemas.microsoft.com/office/powerpoint/2010/main" val="2244050712"/>
      </p:ext>
    </p:extLst>
  </p:cSld>
  <p:clrMapOvr>
    <a:masterClrMapping/>
  </p:clrMapOvr>
  <p:transition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附：事务模型</a:t>
            </a:r>
          </a:p>
        </p:txBody>
      </p:sp>
      <p:sp>
        <p:nvSpPr>
          <p:cNvPr id="166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5000"/>
              </a:lnSpc>
              <a:defRPr/>
            </a:pPr>
            <a:r>
              <a:rPr lang="zh-CN" altLang="en-US" sz="2800" b="1"/>
              <a:t>提交规则</a:t>
            </a:r>
          </a:p>
          <a:p>
            <a:pPr lvl="1" eaLnBrk="1" hangingPunct="1">
              <a:lnSpc>
                <a:spcPct val="95000"/>
              </a:lnSpc>
              <a:defRPr/>
            </a:pPr>
            <a:r>
              <a:rPr lang="zh-CN" altLang="en-US" sz="2400"/>
              <a:t>当子事务提交时，它的结果只能被它的父事务所访问。只有当一个子事务提交了，并且它的一直到根的所有祖先也都提交了，该子事务才最终提交。因此，只有根结点提交了，所有子事务才会提交</a:t>
            </a:r>
            <a:endParaRPr lang="zh-CN" altLang="en-US" sz="2400" b="1"/>
          </a:p>
          <a:p>
            <a:pPr eaLnBrk="1" hangingPunct="1">
              <a:lnSpc>
                <a:spcPct val="95000"/>
              </a:lnSpc>
              <a:defRPr/>
            </a:pPr>
            <a:r>
              <a:rPr lang="zh-CN" altLang="en-US" sz="2800" b="1"/>
              <a:t>回滚规则</a:t>
            </a:r>
          </a:p>
          <a:p>
            <a:pPr lvl="1" eaLnBrk="1" hangingPunct="1">
              <a:lnSpc>
                <a:spcPct val="95000"/>
              </a:lnSpc>
              <a:defRPr/>
            </a:pPr>
            <a:r>
              <a:rPr lang="zh-CN" altLang="en-US" sz="2400"/>
              <a:t>如果任何一个嵌套层次的（子）事务回滚了，它的所有的子事务也都要回滚，不管它们当前是否已经提交。因此，如果根结点回滚，整个嵌套事务也就回滚了</a:t>
            </a:r>
            <a:endParaRPr lang="zh-CN" altLang="en-US" sz="2400" b="1"/>
          </a:p>
          <a:p>
            <a:pPr eaLnBrk="1" hangingPunct="1">
              <a:lnSpc>
                <a:spcPct val="95000"/>
              </a:lnSpc>
              <a:defRPr/>
            </a:pPr>
            <a:r>
              <a:rPr lang="zh-CN" altLang="en-US" sz="2800" b="1"/>
              <a:t>可见规则</a:t>
            </a:r>
          </a:p>
          <a:p>
            <a:pPr lvl="1" eaLnBrk="1" hangingPunct="1">
              <a:lnSpc>
                <a:spcPct val="95000"/>
              </a:lnSpc>
              <a:defRPr/>
            </a:pPr>
            <a:r>
              <a:rPr lang="zh-CN" altLang="en-US" sz="2400"/>
              <a:t>当子事务提交后，它的修改对其父事务是可见的，而对其兄弟是不可见的；父事务的任何对象对其子事务都是可访问的</a:t>
            </a:r>
          </a:p>
        </p:txBody>
      </p:sp>
    </p:spTree>
    <p:extLst>
      <p:ext uri="{BB962C8B-B14F-4D97-AF65-F5344CB8AC3E}">
        <p14:creationId xmlns:p14="http://schemas.microsoft.com/office/powerpoint/2010/main" val="2108687506"/>
      </p:ext>
    </p:extLst>
  </p:cSld>
  <p:clrMapOvr>
    <a:masterClrMapping/>
  </p:clrMapOvr>
  <p:transition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附：事务模型</a:t>
            </a:r>
          </a:p>
        </p:txBody>
      </p:sp>
      <p:sp>
        <p:nvSpPr>
          <p:cNvPr id="108547" name="Text Box 3"/>
          <p:cNvSpPr txBox="1">
            <a:spLocks noChangeArrowheads="1"/>
          </p:cNvSpPr>
          <p:nvPr/>
        </p:nvSpPr>
        <p:spPr bwMode="auto">
          <a:xfrm>
            <a:off x="1403350" y="1071563"/>
            <a:ext cx="6840538" cy="5643562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ct val="120000"/>
              </a:lnSpc>
              <a:spcBef>
                <a:spcPct val="10000"/>
              </a:spcBef>
            </a:pPr>
            <a:r>
              <a:rPr lang="en-US" altLang="zh-CN" sz="2000" b="1">
                <a:latin typeface="Times New Roman" pitchFamily="18" charset="0"/>
              </a:rPr>
              <a:t>create table </a:t>
            </a:r>
            <a:r>
              <a:rPr lang="en-US" altLang="zh-CN" sz="2000">
                <a:latin typeface="Times New Roman" pitchFamily="18" charset="0"/>
              </a:rPr>
              <a:t>TestNestTrans(Col </a:t>
            </a:r>
            <a:r>
              <a:rPr lang="en-US" altLang="zh-CN" sz="2000" b="1">
                <a:latin typeface="Times New Roman" pitchFamily="18" charset="0"/>
              </a:rPr>
              <a:t>char</a:t>
            </a:r>
            <a:r>
              <a:rPr lang="en-US" altLang="zh-CN" sz="2000">
                <a:latin typeface="Times New Roman" pitchFamily="18" charset="0"/>
              </a:rPr>
              <a:t>(3))</a:t>
            </a:r>
          </a:p>
          <a:p>
            <a:pPr algn="just">
              <a:lnSpc>
                <a:spcPct val="120000"/>
              </a:lnSpc>
              <a:spcBef>
                <a:spcPct val="10000"/>
              </a:spcBef>
            </a:pPr>
            <a:r>
              <a:rPr lang="en-US" altLang="zh-CN" sz="2000" b="1">
                <a:latin typeface="Times New Roman" pitchFamily="18" charset="0"/>
              </a:rPr>
              <a:t>create proccedure </a:t>
            </a:r>
            <a:r>
              <a:rPr lang="en-US" altLang="zh-CN" sz="2000">
                <a:latin typeface="Times New Roman" pitchFamily="18" charset="0"/>
              </a:rPr>
              <a:t>TransProc @CharCol </a:t>
            </a:r>
            <a:r>
              <a:rPr lang="en-US" altLang="zh-CN" sz="2000" b="1">
                <a:latin typeface="Times New Roman" pitchFamily="18" charset="0"/>
              </a:rPr>
              <a:t>char</a:t>
            </a:r>
            <a:r>
              <a:rPr lang="en-US" altLang="zh-CN" sz="2000">
                <a:latin typeface="Times New Roman" pitchFamily="18" charset="0"/>
              </a:rPr>
              <a:t>(3)</a:t>
            </a:r>
          </a:p>
          <a:p>
            <a:pPr algn="just">
              <a:lnSpc>
                <a:spcPct val="120000"/>
              </a:lnSpc>
              <a:spcBef>
                <a:spcPct val="10000"/>
              </a:spcBef>
            </a:pPr>
            <a:r>
              <a:rPr lang="en-US" altLang="zh-CN" sz="2000" b="1">
                <a:latin typeface="Times New Roman" pitchFamily="18" charset="0"/>
              </a:rPr>
              <a:t>as</a:t>
            </a:r>
          </a:p>
          <a:p>
            <a:pPr algn="just">
              <a:lnSpc>
                <a:spcPct val="120000"/>
              </a:lnSpc>
              <a:spcBef>
                <a:spcPct val="10000"/>
              </a:spcBef>
            </a:pPr>
            <a:r>
              <a:rPr lang="en-US" altLang="zh-CN" sz="2000" b="1">
                <a:latin typeface="Times New Roman" pitchFamily="18" charset="0"/>
              </a:rPr>
              <a:t>begin transaction</a:t>
            </a:r>
            <a:r>
              <a:rPr lang="en-US" altLang="zh-CN" sz="2000">
                <a:latin typeface="Times New Roman" pitchFamily="18" charset="0"/>
              </a:rPr>
              <a:t> InProc</a:t>
            </a:r>
          </a:p>
          <a:p>
            <a:pPr algn="just">
              <a:lnSpc>
                <a:spcPct val="120000"/>
              </a:lnSpc>
              <a:spcBef>
                <a:spcPct val="10000"/>
              </a:spcBef>
            </a:pPr>
            <a:r>
              <a:rPr lang="en-US" altLang="zh-CN" sz="2000" b="1">
                <a:latin typeface="Times New Roman" pitchFamily="18" charset="0"/>
              </a:rPr>
              <a:t>	insert into</a:t>
            </a:r>
            <a:r>
              <a:rPr lang="en-US" altLang="zh-CN" sz="2000">
                <a:latin typeface="Times New Roman" pitchFamily="18" charset="0"/>
              </a:rPr>
              <a:t> TestNestTrans </a:t>
            </a:r>
            <a:r>
              <a:rPr lang="en-US" altLang="zh-CN" sz="2000" b="1">
                <a:latin typeface="Times New Roman" pitchFamily="18" charset="0"/>
              </a:rPr>
              <a:t>values</a:t>
            </a:r>
            <a:r>
              <a:rPr lang="en-US" altLang="zh-CN" sz="2000">
                <a:latin typeface="Times New Roman" pitchFamily="18" charset="0"/>
              </a:rPr>
              <a:t> (@CharCol)</a:t>
            </a:r>
          </a:p>
          <a:p>
            <a:pPr algn="just">
              <a:lnSpc>
                <a:spcPct val="120000"/>
              </a:lnSpc>
              <a:spcBef>
                <a:spcPct val="10000"/>
              </a:spcBef>
            </a:pPr>
            <a:r>
              <a:rPr lang="en-US" altLang="zh-CN" sz="2000" b="1">
                <a:latin typeface="Times New Roman" pitchFamily="18" charset="0"/>
              </a:rPr>
              <a:t>commit transaction</a:t>
            </a:r>
            <a:r>
              <a:rPr lang="en-US" altLang="zh-CN" sz="2000">
                <a:latin typeface="Times New Roman" pitchFamily="18" charset="0"/>
              </a:rPr>
              <a:t> InProc</a:t>
            </a:r>
          </a:p>
          <a:p>
            <a:pPr algn="just">
              <a:lnSpc>
                <a:spcPct val="120000"/>
              </a:lnSpc>
              <a:spcBef>
                <a:spcPct val="10000"/>
              </a:spcBef>
            </a:pPr>
            <a:endParaRPr lang="en-US" altLang="zh-CN" sz="2000">
              <a:latin typeface="Times New Roman" pitchFamily="18" charset="0"/>
            </a:endParaRPr>
          </a:p>
          <a:p>
            <a:pPr algn="just">
              <a:lnSpc>
                <a:spcPct val="120000"/>
              </a:lnSpc>
              <a:spcBef>
                <a:spcPct val="10000"/>
              </a:spcBef>
            </a:pPr>
            <a:r>
              <a:rPr lang="en-US" altLang="zh-CN" sz="2000" b="1">
                <a:latin typeface="Times New Roman" pitchFamily="18" charset="0"/>
              </a:rPr>
              <a:t>begin transaction</a:t>
            </a:r>
            <a:r>
              <a:rPr lang="en-US" altLang="zh-CN" sz="2000">
                <a:latin typeface="Times New Roman" pitchFamily="18" charset="0"/>
              </a:rPr>
              <a:t> OutOfProc</a:t>
            </a:r>
          </a:p>
          <a:p>
            <a:pPr algn="just">
              <a:lnSpc>
                <a:spcPct val="120000"/>
              </a:lnSpc>
              <a:spcBef>
                <a:spcPct val="10000"/>
              </a:spcBef>
            </a:pPr>
            <a:r>
              <a:rPr lang="en-US" altLang="zh-CN" sz="2000" b="1">
                <a:latin typeface="Times New Roman" pitchFamily="18" charset="0"/>
              </a:rPr>
              <a:t>	exec</a:t>
            </a:r>
            <a:r>
              <a:rPr lang="en-US" altLang="zh-CN" sz="2000">
                <a:latin typeface="Times New Roman" pitchFamily="18" charset="0"/>
              </a:rPr>
              <a:t> TransProc 'aaa'</a:t>
            </a:r>
          </a:p>
          <a:p>
            <a:pPr algn="just">
              <a:lnSpc>
                <a:spcPct val="120000"/>
              </a:lnSpc>
              <a:spcBef>
                <a:spcPct val="10000"/>
              </a:spcBef>
            </a:pPr>
            <a:r>
              <a:rPr lang="en-US" altLang="zh-CN" sz="2000" b="1">
                <a:latin typeface="Times New Roman" pitchFamily="18" charset="0"/>
              </a:rPr>
              <a:t>rollback transaction</a:t>
            </a:r>
            <a:r>
              <a:rPr lang="en-US" altLang="zh-CN" sz="2000">
                <a:latin typeface="Times New Roman" pitchFamily="18" charset="0"/>
              </a:rPr>
              <a:t> OutOfProc</a:t>
            </a:r>
          </a:p>
          <a:p>
            <a:pPr algn="just">
              <a:lnSpc>
                <a:spcPct val="120000"/>
              </a:lnSpc>
              <a:spcBef>
                <a:spcPct val="10000"/>
              </a:spcBef>
            </a:pPr>
            <a:endParaRPr lang="en-US" altLang="zh-CN" sz="2000">
              <a:latin typeface="Times New Roman" pitchFamily="18" charset="0"/>
            </a:endParaRPr>
          </a:p>
          <a:p>
            <a:pPr algn="just">
              <a:lnSpc>
                <a:spcPct val="120000"/>
              </a:lnSpc>
              <a:spcBef>
                <a:spcPct val="10000"/>
              </a:spcBef>
            </a:pPr>
            <a:r>
              <a:rPr lang="en-US" altLang="zh-CN" sz="2000" b="1">
                <a:latin typeface="Times New Roman" pitchFamily="18" charset="0"/>
              </a:rPr>
              <a:t>exec</a:t>
            </a:r>
            <a:r>
              <a:rPr lang="en-US" altLang="zh-CN" sz="2000">
                <a:latin typeface="Times New Roman" pitchFamily="18" charset="0"/>
              </a:rPr>
              <a:t> TransProc 'bbb'</a:t>
            </a:r>
          </a:p>
          <a:p>
            <a:pPr algn="just">
              <a:lnSpc>
                <a:spcPct val="120000"/>
              </a:lnSpc>
              <a:spcBef>
                <a:spcPct val="10000"/>
              </a:spcBef>
            </a:pPr>
            <a:r>
              <a:rPr lang="en-US" altLang="zh-CN" sz="2000" b="1">
                <a:latin typeface="Times New Roman" pitchFamily="18" charset="0"/>
              </a:rPr>
              <a:t>select</a:t>
            </a:r>
            <a:r>
              <a:rPr lang="en-US" altLang="zh-CN" sz="2000">
                <a:latin typeface="Times New Roman" pitchFamily="18" charset="0"/>
              </a:rPr>
              <a:t> * </a:t>
            </a:r>
            <a:r>
              <a:rPr lang="en-US" altLang="zh-CN" sz="2000" b="1">
                <a:latin typeface="Times New Roman" pitchFamily="18" charset="0"/>
              </a:rPr>
              <a:t>from</a:t>
            </a:r>
            <a:r>
              <a:rPr lang="en-US" altLang="zh-CN" sz="2000">
                <a:latin typeface="Times New Roman" pitchFamily="18" charset="0"/>
              </a:rPr>
              <a:t> TestTrans</a:t>
            </a:r>
          </a:p>
          <a:p>
            <a:pPr algn="just">
              <a:lnSpc>
                <a:spcPct val="120000"/>
              </a:lnSpc>
              <a:spcBef>
                <a:spcPct val="10000"/>
              </a:spcBef>
            </a:pPr>
            <a:r>
              <a:rPr lang="en-US" altLang="zh-CN" sz="2000">
                <a:latin typeface="Times New Roman" pitchFamily="18" charset="0"/>
              </a:rPr>
              <a:t>---- </a:t>
            </a:r>
            <a:r>
              <a:rPr lang="zh-CN" altLang="en-US" sz="2000">
                <a:latin typeface="Times New Roman" pitchFamily="18" charset="0"/>
              </a:rPr>
              <a:t>最终</a:t>
            </a:r>
            <a:r>
              <a:rPr lang="en-US" altLang="zh-CN" sz="2000">
                <a:latin typeface="Times New Roman" pitchFamily="18" charset="0"/>
              </a:rPr>
              <a:t>TestNestTrans</a:t>
            </a:r>
            <a:r>
              <a:rPr lang="zh-CN" altLang="en-US" sz="2000">
                <a:latin typeface="Times New Roman" pitchFamily="18" charset="0"/>
              </a:rPr>
              <a:t>表中只有元组</a:t>
            </a:r>
            <a:r>
              <a:rPr lang="en-US" altLang="zh-CN" sz="2000">
                <a:latin typeface="Times New Roman" pitchFamily="18" charset="0"/>
              </a:rPr>
              <a:t>bbb</a:t>
            </a:r>
            <a:endParaRPr lang="en-US" altLang="zh-CN" sz="4000"/>
          </a:p>
        </p:txBody>
      </p:sp>
    </p:spTree>
    <p:extLst>
      <p:ext uri="{BB962C8B-B14F-4D97-AF65-F5344CB8AC3E}">
        <p14:creationId xmlns:p14="http://schemas.microsoft.com/office/powerpoint/2010/main" val="2335839578"/>
      </p:ext>
    </p:extLst>
  </p:cSld>
  <p:clrMapOvr>
    <a:masterClrMapping/>
  </p:clrMapOvr>
  <p:transition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附：事务模型</a:t>
            </a:r>
          </a:p>
        </p:txBody>
      </p:sp>
      <p:grpSp>
        <p:nvGrpSpPr>
          <p:cNvPr id="109571" name="Group 3"/>
          <p:cNvGrpSpPr>
            <a:grpSpLocks/>
          </p:cNvGrpSpPr>
          <p:nvPr/>
        </p:nvGrpSpPr>
        <p:grpSpPr bwMode="auto">
          <a:xfrm>
            <a:off x="2484438" y="1125538"/>
            <a:ext cx="4248150" cy="2230437"/>
            <a:chOff x="2562" y="799"/>
            <a:chExt cx="2949" cy="1589"/>
          </a:xfrm>
        </p:grpSpPr>
        <p:sp>
          <p:nvSpPr>
            <p:cNvPr id="109612" name="Oval 4"/>
            <p:cNvSpPr>
              <a:spLocks noChangeArrowheads="1"/>
            </p:cNvSpPr>
            <p:nvPr/>
          </p:nvSpPr>
          <p:spPr bwMode="auto">
            <a:xfrm>
              <a:off x="3606" y="799"/>
              <a:ext cx="453" cy="45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zh-CN"/>
                <a:t>T1</a:t>
              </a:r>
            </a:p>
          </p:txBody>
        </p:sp>
        <p:sp>
          <p:nvSpPr>
            <p:cNvPr id="109613" name="Oval 5"/>
            <p:cNvSpPr>
              <a:spLocks noChangeArrowheads="1"/>
            </p:cNvSpPr>
            <p:nvPr/>
          </p:nvSpPr>
          <p:spPr bwMode="auto">
            <a:xfrm>
              <a:off x="2562" y="1344"/>
              <a:ext cx="453" cy="45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zh-CN"/>
                <a:t>T2</a:t>
              </a:r>
            </a:p>
          </p:txBody>
        </p:sp>
        <p:sp>
          <p:nvSpPr>
            <p:cNvPr id="109614" name="Oval 6"/>
            <p:cNvSpPr>
              <a:spLocks noChangeArrowheads="1"/>
            </p:cNvSpPr>
            <p:nvPr/>
          </p:nvSpPr>
          <p:spPr bwMode="auto">
            <a:xfrm>
              <a:off x="4197" y="1843"/>
              <a:ext cx="453" cy="45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zh-CN"/>
                <a:t>T7</a:t>
              </a:r>
            </a:p>
          </p:txBody>
        </p:sp>
        <p:sp>
          <p:nvSpPr>
            <p:cNvPr id="109615" name="Oval 7"/>
            <p:cNvSpPr>
              <a:spLocks noChangeArrowheads="1"/>
            </p:cNvSpPr>
            <p:nvPr/>
          </p:nvSpPr>
          <p:spPr bwMode="auto">
            <a:xfrm>
              <a:off x="4604" y="1344"/>
              <a:ext cx="453" cy="45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zh-CN"/>
                <a:t>T4</a:t>
              </a:r>
            </a:p>
          </p:txBody>
        </p:sp>
        <p:sp>
          <p:nvSpPr>
            <p:cNvPr id="109616" name="Oval 8"/>
            <p:cNvSpPr>
              <a:spLocks noChangeArrowheads="1"/>
            </p:cNvSpPr>
            <p:nvPr/>
          </p:nvSpPr>
          <p:spPr bwMode="auto">
            <a:xfrm>
              <a:off x="5058" y="1843"/>
              <a:ext cx="453" cy="45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zh-CN"/>
                <a:t>T8</a:t>
              </a:r>
            </a:p>
          </p:txBody>
        </p:sp>
        <p:sp>
          <p:nvSpPr>
            <p:cNvPr id="109617" name="Line 9"/>
            <p:cNvSpPr>
              <a:spLocks noChangeShapeType="1"/>
            </p:cNvSpPr>
            <p:nvPr/>
          </p:nvSpPr>
          <p:spPr bwMode="auto">
            <a:xfrm flipH="1">
              <a:off x="2880" y="1117"/>
              <a:ext cx="726" cy="2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09618" name="Line 10"/>
            <p:cNvSpPr>
              <a:spLocks noChangeShapeType="1"/>
            </p:cNvSpPr>
            <p:nvPr/>
          </p:nvSpPr>
          <p:spPr bwMode="auto">
            <a:xfrm>
              <a:off x="4014" y="1117"/>
              <a:ext cx="680" cy="2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09619" name="Line 11"/>
            <p:cNvSpPr>
              <a:spLocks noChangeShapeType="1"/>
            </p:cNvSpPr>
            <p:nvPr/>
          </p:nvSpPr>
          <p:spPr bwMode="auto">
            <a:xfrm flipH="1">
              <a:off x="4559" y="1752"/>
              <a:ext cx="136" cy="1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09620" name="Line 12"/>
            <p:cNvSpPr>
              <a:spLocks noChangeShapeType="1"/>
            </p:cNvSpPr>
            <p:nvPr/>
          </p:nvSpPr>
          <p:spPr bwMode="auto">
            <a:xfrm>
              <a:off x="4967" y="1752"/>
              <a:ext cx="182" cy="1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09621" name="Oval 13"/>
            <p:cNvSpPr>
              <a:spLocks noChangeArrowheads="1"/>
            </p:cNvSpPr>
            <p:nvPr/>
          </p:nvSpPr>
          <p:spPr bwMode="auto">
            <a:xfrm>
              <a:off x="2789" y="1934"/>
              <a:ext cx="453" cy="45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zh-CN"/>
                <a:t>T5</a:t>
              </a:r>
            </a:p>
          </p:txBody>
        </p:sp>
        <p:sp>
          <p:nvSpPr>
            <p:cNvPr id="109622" name="Oval 14"/>
            <p:cNvSpPr>
              <a:spLocks noChangeArrowheads="1"/>
            </p:cNvSpPr>
            <p:nvPr/>
          </p:nvSpPr>
          <p:spPr bwMode="auto">
            <a:xfrm>
              <a:off x="3196" y="1435"/>
              <a:ext cx="453" cy="45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zh-CN"/>
                <a:t>T3</a:t>
              </a:r>
            </a:p>
          </p:txBody>
        </p:sp>
        <p:sp>
          <p:nvSpPr>
            <p:cNvPr id="109623" name="Oval 15"/>
            <p:cNvSpPr>
              <a:spLocks noChangeArrowheads="1"/>
            </p:cNvSpPr>
            <p:nvPr/>
          </p:nvSpPr>
          <p:spPr bwMode="auto">
            <a:xfrm>
              <a:off x="3650" y="1934"/>
              <a:ext cx="453" cy="45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zh-CN"/>
                <a:t>T6</a:t>
              </a:r>
            </a:p>
          </p:txBody>
        </p:sp>
        <p:sp>
          <p:nvSpPr>
            <p:cNvPr id="109624" name="Line 16"/>
            <p:cNvSpPr>
              <a:spLocks noChangeShapeType="1"/>
            </p:cNvSpPr>
            <p:nvPr/>
          </p:nvSpPr>
          <p:spPr bwMode="auto">
            <a:xfrm flipH="1">
              <a:off x="3470" y="1253"/>
              <a:ext cx="272" cy="1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09625" name="Line 17"/>
            <p:cNvSpPr>
              <a:spLocks noChangeShapeType="1"/>
            </p:cNvSpPr>
            <p:nvPr/>
          </p:nvSpPr>
          <p:spPr bwMode="auto">
            <a:xfrm flipH="1">
              <a:off x="3151" y="1843"/>
              <a:ext cx="136" cy="1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09626" name="Line 18"/>
            <p:cNvSpPr>
              <a:spLocks noChangeShapeType="1"/>
            </p:cNvSpPr>
            <p:nvPr/>
          </p:nvSpPr>
          <p:spPr bwMode="auto">
            <a:xfrm>
              <a:off x="3559" y="1843"/>
              <a:ext cx="182" cy="13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</p:spPr>
          <p:txBody>
            <a:bodyPr wrap="none"/>
            <a:lstStyle/>
            <a:p>
              <a:endParaRPr lang="zh-CN" altLang="en-US"/>
            </a:p>
          </p:txBody>
        </p:sp>
      </p:grpSp>
      <p:grpSp>
        <p:nvGrpSpPr>
          <p:cNvPr id="109572" name="Group 19"/>
          <p:cNvGrpSpPr>
            <a:grpSpLocks/>
          </p:cNvGrpSpPr>
          <p:nvPr/>
        </p:nvGrpSpPr>
        <p:grpSpPr bwMode="auto">
          <a:xfrm>
            <a:off x="1116013" y="3616325"/>
            <a:ext cx="3313112" cy="720725"/>
            <a:chOff x="793" y="2432"/>
            <a:chExt cx="2087" cy="454"/>
          </a:xfrm>
        </p:grpSpPr>
        <p:sp>
          <p:nvSpPr>
            <p:cNvPr id="109608" name="Oval 20"/>
            <p:cNvSpPr>
              <a:spLocks noChangeArrowheads="1"/>
            </p:cNvSpPr>
            <p:nvPr/>
          </p:nvSpPr>
          <p:spPr bwMode="auto">
            <a:xfrm>
              <a:off x="793" y="2432"/>
              <a:ext cx="453" cy="45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zh-CN"/>
                <a:t>T1</a:t>
              </a:r>
            </a:p>
          </p:txBody>
        </p:sp>
        <p:sp>
          <p:nvSpPr>
            <p:cNvPr id="168981" name="Rectangle 21"/>
            <p:cNvSpPr>
              <a:spLocks noChangeArrowheads="1"/>
            </p:cNvSpPr>
            <p:nvPr/>
          </p:nvSpPr>
          <p:spPr bwMode="auto">
            <a:xfrm>
              <a:off x="1293" y="2523"/>
              <a:ext cx="564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800">
                  <a:solidFill>
                    <a:schemeClr val="hlink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华文行楷" pitchFamily="2" charset="-122"/>
                </a:rPr>
                <a:t>北京</a:t>
              </a:r>
            </a:p>
          </p:txBody>
        </p:sp>
        <p:sp>
          <p:nvSpPr>
            <p:cNvPr id="168982" name="Rectangle 22"/>
            <p:cNvSpPr>
              <a:spLocks noChangeArrowheads="1"/>
            </p:cNvSpPr>
            <p:nvPr/>
          </p:nvSpPr>
          <p:spPr bwMode="auto">
            <a:xfrm>
              <a:off x="2316" y="2523"/>
              <a:ext cx="564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800">
                  <a:solidFill>
                    <a:schemeClr val="hlink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华文行楷" pitchFamily="2" charset="-122"/>
                </a:rPr>
                <a:t>上海</a:t>
              </a:r>
            </a:p>
          </p:txBody>
        </p:sp>
        <p:sp>
          <p:nvSpPr>
            <p:cNvPr id="109611" name="AutoShape 23"/>
            <p:cNvSpPr>
              <a:spLocks noChangeArrowheads="1"/>
            </p:cNvSpPr>
            <p:nvPr/>
          </p:nvSpPr>
          <p:spPr bwMode="auto">
            <a:xfrm>
              <a:off x="1882" y="2614"/>
              <a:ext cx="408" cy="136"/>
            </a:xfrm>
            <a:prstGeom prst="rightArrow">
              <a:avLst>
                <a:gd name="adj1" fmla="val 50000"/>
                <a:gd name="adj2" fmla="val 750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09573" name="Group 24"/>
          <p:cNvGrpSpPr>
            <a:grpSpLocks/>
          </p:cNvGrpSpPr>
          <p:nvPr/>
        </p:nvGrpSpPr>
        <p:grpSpPr bwMode="auto">
          <a:xfrm>
            <a:off x="4787900" y="3616325"/>
            <a:ext cx="3313113" cy="720725"/>
            <a:chOff x="793" y="2432"/>
            <a:chExt cx="2087" cy="454"/>
          </a:xfrm>
        </p:grpSpPr>
        <p:sp>
          <p:nvSpPr>
            <p:cNvPr id="109604" name="Oval 25"/>
            <p:cNvSpPr>
              <a:spLocks noChangeArrowheads="1"/>
            </p:cNvSpPr>
            <p:nvPr/>
          </p:nvSpPr>
          <p:spPr bwMode="auto">
            <a:xfrm>
              <a:off x="793" y="2432"/>
              <a:ext cx="453" cy="45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zh-CN"/>
                <a:t>T2</a:t>
              </a:r>
            </a:p>
          </p:txBody>
        </p:sp>
        <p:sp>
          <p:nvSpPr>
            <p:cNvPr id="168986" name="Rectangle 26"/>
            <p:cNvSpPr>
              <a:spLocks noChangeArrowheads="1"/>
            </p:cNvSpPr>
            <p:nvPr/>
          </p:nvSpPr>
          <p:spPr bwMode="auto">
            <a:xfrm>
              <a:off x="1293" y="2523"/>
              <a:ext cx="564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800">
                  <a:solidFill>
                    <a:schemeClr val="hlink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华文行楷" pitchFamily="2" charset="-122"/>
                </a:rPr>
                <a:t>北京</a:t>
              </a:r>
            </a:p>
          </p:txBody>
        </p:sp>
        <p:sp>
          <p:nvSpPr>
            <p:cNvPr id="168987" name="Rectangle 27"/>
            <p:cNvSpPr>
              <a:spLocks noChangeArrowheads="1"/>
            </p:cNvSpPr>
            <p:nvPr/>
          </p:nvSpPr>
          <p:spPr bwMode="auto">
            <a:xfrm>
              <a:off x="2316" y="2523"/>
              <a:ext cx="564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800">
                  <a:solidFill>
                    <a:schemeClr val="hlink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华文行楷" pitchFamily="2" charset="-122"/>
                </a:rPr>
                <a:t>天津</a:t>
              </a:r>
            </a:p>
          </p:txBody>
        </p:sp>
        <p:sp>
          <p:nvSpPr>
            <p:cNvPr id="109607" name="AutoShape 28"/>
            <p:cNvSpPr>
              <a:spLocks noChangeArrowheads="1"/>
            </p:cNvSpPr>
            <p:nvPr/>
          </p:nvSpPr>
          <p:spPr bwMode="auto">
            <a:xfrm>
              <a:off x="1882" y="2614"/>
              <a:ext cx="408" cy="136"/>
            </a:xfrm>
            <a:prstGeom prst="rightArrow">
              <a:avLst>
                <a:gd name="adj1" fmla="val 50000"/>
                <a:gd name="adj2" fmla="val 750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09574" name="Group 29"/>
          <p:cNvGrpSpPr>
            <a:grpSpLocks/>
          </p:cNvGrpSpPr>
          <p:nvPr/>
        </p:nvGrpSpPr>
        <p:grpSpPr bwMode="auto">
          <a:xfrm>
            <a:off x="1116013" y="4408488"/>
            <a:ext cx="3313112" cy="720725"/>
            <a:chOff x="793" y="2432"/>
            <a:chExt cx="2087" cy="454"/>
          </a:xfrm>
        </p:grpSpPr>
        <p:sp>
          <p:nvSpPr>
            <p:cNvPr id="109600" name="Oval 30"/>
            <p:cNvSpPr>
              <a:spLocks noChangeArrowheads="1"/>
            </p:cNvSpPr>
            <p:nvPr/>
          </p:nvSpPr>
          <p:spPr bwMode="auto">
            <a:xfrm>
              <a:off x="793" y="2432"/>
              <a:ext cx="453" cy="45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zh-CN"/>
                <a:t>T3</a:t>
              </a:r>
            </a:p>
          </p:txBody>
        </p:sp>
        <p:sp>
          <p:nvSpPr>
            <p:cNvPr id="168991" name="Rectangle 31"/>
            <p:cNvSpPr>
              <a:spLocks noChangeArrowheads="1"/>
            </p:cNvSpPr>
            <p:nvPr/>
          </p:nvSpPr>
          <p:spPr bwMode="auto">
            <a:xfrm>
              <a:off x="1293" y="2523"/>
              <a:ext cx="564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800">
                  <a:solidFill>
                    <a:schemeClr val="hlink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华文行楷" pitchFamily="2" charset="-122"/>
                </a:rPr>
                <a:t>天津</a:t>
              </a:r>
            </a:p>
          </p:txBody>
        </p:sp>
        <p:sp>
          <p:nvSpPr>
            <p:cNvPr id="168992" name="Rectangle 32"/>
            <p:cNvSpPr>
              <a:spLocks noChangeArrowheads="1"/>
            </p:cNvSpPr>
            <p:nvPr/>
          </p:nvSpPr>
          <p:spPr bwMode="auto">
            <a:xfrm>
              <a:off x="2316" y="2523"/>
              <a:ext cx="564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800">
                  <a:solidFill>
                    <a:schemeClr val="hlink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华文行楷" pitchFamily="2" charset="-122"/>
                </a:rPr>
                <a:t>上海</a:t>
              </a:r>
            </a:p>
          </p:txBody>
        </p:sp>
        <p:sp>
          <p:nvSpPr>
            <p:cNvPr id="109603" name="AutoShape 33"/>
            <p:cNvSpPr>
              <a:spLocks noChangeArrowheads="1"/>
            </p:cNvSpPr>
            <p:nvPr/>
          </p:nvSpPr>
          <p:spPr bwMode="auto">
            <a:xfrm>
              <a:off x="1882" y="2614"/>
              <a:ext cx="408" cy="136"/>
            </a:xfrm>
            <a:prstGeom prst="rightArrow">
              <a:avLst>
                <a:gd name="adj1" fmla="val 50000"/>
                <a:gd name="adj2" fmla="val 750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09575" name="Group 34"/>
          <p:cNvGrpSpPr>
            <a:grpSpLocks/>
          </p:cNvGrpSpPr>
          <p:nvPr/>
        </p:nvGrpSpPr>
        <p:grpSpPr bwMode="auto">
          <a:xfrm>
            <a:off x="4787900" y="4408488"/>
            <a:ext cx="3313113" cy="720725"/>
            <a:chOff x="793" y="2432"/>
            <a:chExt cx="2087" cy="454"/>
          </a:xfrm>
        </p:grpSpPr>
        <p:sp>
          <p:nvSpPr>
            <p:cNvPr id="109596" name="Oval 35"/>
            <p:cNvSpPr>
              <a:spLocks noChangeArrowheads="1"/>
            </p:cNvSpPr>
            <p:nvPr/>
          </p:nvSpPr>
          <p:spPr bwMode="auto">
            <a:xfrm>
              <a:off x="793" y="2432"/>
              <a:ext cx="453" cy="45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zh-CN"/>
                <a:t>T5</a:t>
              </a:r>
            </a:p>
          </p:txBody>
        </p:sp>
        <p:sp>
          <p:nvSpPr>
            <p:cNvPr id="168996" name="Rectangle 36"/>
            <p:cNvSpPr>
              <a:spLocks noChangeArrowheads="1"/>
            </p:cNvSpPr>
            <p:nvPr/>
          </p:nvSpPr>
          <p:spPr bwMode="auto">
            <a:xfrm>
              <a:off x="1293" y="2523"/>
              <a:ext cx="564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800">
                  <a:solidFill>
                    <a:schemeClr val="hlink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华文行楷" pitchFamily="2" charset="-122"/>
                </a:rPr>
                <a:t>天津</a:t>
              </a:r>
            </a:p>
          </p:txBody>
        </p:sp>
        <p:sp>
          <p:nvSpPr>
            <p:cNvPr id="168997" name="Rectangle 37"/>
            <p:cNvSpPr>
              <a:spLocks noChangeArrowheads="1"/>
            </p:cNvSpPr>
            <p:nvPr/>
          </p:nvSpPr>
          <p:spPr bwMode="auto">
            <a:xfrm>
              <a:off x="2316" y="2523"/>
              <a:ext cx="564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800">
                  <a:solidFill>
                    <a:schemeClr val="hlink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华文行楷" pitchFamily="2" charset="-122"/>
                </a:rPr>
                <a:t>济南</a:t>
              </a:r>
            </a:p>
          </p:txBody>
        </p:sp>
        <p:sp>
          <p:nvSpPr>
            <p:cNvPr id="109599" name="AutoShape 38"/>
            <p:cNvSpPr>
              <a:spLocks noChangeArrowheads="1"/>
            </p:cNvSpPr>
            <p:nvPr/>
          </p:nvSpPr>
          <p:spPr bwMode="auto">
            <a:xfrm>
              <a:off x="1882" y="2614"/>
              <a:ext cx="408" cy="136"/>
            </a:xfrm>
            <a:prstGeom prst="rightArrow">
              <a:avLst>
                <a:gd name="adj1" fmla="val 50000"/>
                <a:gd name="adj2" fmla="val 750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09576" name="Group 39"/>
          <p:cNvGrpSpPr>
            <a:grpSpLocks/>
          </p:cNvGrpSpPr>
          <p:nvPr/>
        </p:nvGrpSpPr>
        <p:grpSpPr bwMode="auto">
          <a:xfrm>
            <a:off x="1116013" y="5200650"/>
            <a:ext cx="3313112" cy="720725"/>
            <a:chOff x="793" y="2432"/>
            <a:chExt cx="2087" cy="454"/>
          </a:xfrm>
        </p:grpSpPr>
        <p:sp>
          <p:nvSpPr>
            <p:cNvPr id="109592" name="Oval 40"/>
            <p:cNvSpPr>
              <a:spLocks noChangeArrowheads="1"/>
            </p:cNvSpPr>
            <p:nvPr/>
          </p:nvSpPr>
          <p:spPr bwMode="auto">
            <a:xfrm>
              <a:off x="793" y="2432"/>
              <a:ext cx="453" cy="45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zh-CN"/>
                <a:t>T6</a:t>
              </a:r>
            </a:p>
          </p:txBody>
        </p:sp>
        <p:sp>
          <p:nvSpPr>
            <p:cNvPr id="169001" name="Rectangle 41"/>
            <p:cNvSpPr>
              <a:spLocks noChangeArrowheads="1"/>
            </p:cNvSpPr>
            <p:nvPr/>
          </p:nvSpPr>
          <p:spPr bwMode="auto">
            <a:xfrm>
              <a:off x="1293" y="2523"/>
              <a:ext cx="564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800">
                  <a:solidFill>
                    <a:schemeClr val="hlink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华文行楷" pitchFamily="2" charset="-122"/>
                </a:rPr>
                <a:t>济南</a:t>
              </a:r>
            </a:p>
          </p:txBody>
        </p:sp>
        <p:sp>
          <p:nvSpPr>
            <p:cNvPr id="169002" name="Rectangle 42"/>
            <p:cNvSpPr>
              <a:spLocks noChangeArrowheads="1"/>
            </p:cNvSpPr>
            <p:nvPr/>
          </p:nvSpPr>
          <p:spPr bwMode="auto">
            <a:xfrm>
              <a:off x="2316" y="2523"/>
              <a:ext cx="564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800">
                  <a:solidFill>
                    <a:schemeClr val="hlink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华文行楷" pitchFamily="2" charset="-122"/>
                </a:rPr>
                <a:t>上海</a:t>
              </a:r>
            </a:p>
          </p:txBody>
        </p:sp>
        <p:sp>
          <p:nvSpPr>
            <p:cNvPr id="109595" name="AutoShape 43"/>
            <p:cNvSpPr>
              <a:spLocks noChangeArrowheads="1"/>
            </p:cNvSpPr>
            <p:nvPr/>
          </p:nvSpPr>
          <p:spPr bwMode="auto">
            <a:xfrm>
              <a:off x="1882" y="2614"/>
              <a:ext cx="408" cy="136"/>
            </a:xfrm>
            <a:prstGeom prst="rightArrow">
              <a:avLst>
                <a:gd name="adj1" fmla="val 50000"/>
                <a:gd name="adj2" fmla="val 750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09577" name="Group 44"/>
          <p:cNvGrpSpPr>
            <a:grpSpLocks/>
          </p:cNvGrpSpPr>
          <p:nvPr/>
        </p:nvGrpSpPr>
        <p:grpSpPr bwMode="auto">
          <a:xfrm>
            <a:off x="4787900" y="5229225"/>
            <a:ext cx="3313113" cy="720725"/>
            <a:chOff x="793" y="2432"/>
            <a:chExt cx="2087" cy="454"/>
          </a:xfrm>
        </p:grpSpPr>
        <p:sp>
          <p:nvSpPr>
            <p:cNvPr id="109588" name="Oval 45"/>
            <p:cNvSpPr>
              <a:spLocks noChangeArrowheads="1"/>
            </p:cNvSpPr>
            <p:nvPr/>
          </p:nvSpPr>
          <p:spPr bwMode="auto">
            <a:xfrm>
              <a:off x="793" y="2432"/>
              <a:ext cx="453" cy="45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zh-CN"/>
                <a:t>T4</a:t>
              </a:r>
            </a:p>
          </p:txBody>
        </p:sp>
        <p:sp>
          <p:nvSpPr>
            <p:cNvPr id="169006" name="Rectangle 46"/>
            <p:cNvSpPr>
              <a:spLocks noChangeArrowheads="1"/>
            </p:cNvSpPr>
            <p:nvPr/>
          </p:nvSpPr>
          <p:spPr bwMode="auto">
            <a:xfrm>
              <a:off x="1293" y="2523"/>
              <a:ext cx="564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800">
                  <a:solidFill>
                    <a:schemeClr val="hlink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华文行楷" pitchFamily="2" charset="-122"/>
                </a:rPr>
                <a:t>天津</a:t>
              </a:r>
            </a:p>
          </p:txBody>
        </p:sp>
        <p:sp>
          <p:nvSpPr>
            <p:cNvPr id="169007" name="Rectangle 47"/>
            <p:cNvSpPr>
              <a:spLocks noChangeArrowheads="1"/>
            </p:cNvSpPr>
            <p:nvPr/>
          </p:nvSpPr>
          <p:spPr bwMode="auto">
            <a:xfrm>
              <a:off x="2316" y="2523"/>
              <a:ext cx="564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800">
                  <a:solidFill>
                    <a:schemeClr val="hlink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华文行楷" pitchFamily="2" charset="-122"/>
                </a:rPr>
                <a:t>上海</a:t>
              </a:r>
            </a:p>
          </p:txBody>
        </p:sp>
        <p:sp>
          <p:nvSpPr>
            <p:cNvPr id="109591" name="AutoShape 48"/>
            <p:cNvSpPr>
              <a:spLocks noChangeArrowheads="1"/>
            </p:cNvSpPr>
            <p:nvPr/>
          </p:nvSpPr>
          <p:spPr bwMode="auto">
            <a:xfrm>
              <a:off x="1882" y="2614"/>
              <a:ext cx="408" cy="136"/>
            </a:xfrm>
            <a:prstGeom prst="rightArrow">
              <a:avLst>
                <a:gd name="adj1" fmla="val 50000"/>
                <a:gd name="adj2" fmla="val 750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09578" name="Group 49"/>
          <p:cNvGrpSpPr>
            <a:grpSpLocks/>
          </p:cNvGrpSpPr>
          <p:nvPr/>
        </p:nvGrpSpPr>
        <p:grpSpPr bwMode="auto">
          <a:xfrm>
            <a:off x="1116013" y="5992813"/>
            <a:ext cx="3313112" cy="720725"/>
            <a:chOff x="793" y="2432"/>
            <a:chExt cx="2087" cy="454"/>
          </a:xfrm>
        </p:grpSpPr>
        <p:sp>
          <p:nvSpPr>
            <p:cNvPr id="109584" name="Oval 50"/>
            <p:cNvSpPr>
              <a:spLocks noChangeArrowheads="1"/>
            </p:cNvSpPr>
            <p:nvPr/>
          </p:nvSpPr>
          <p:spPr bwMode="auto">
            <a:xfrm>
              <a:off x="793" y="2432"/>
              <a:ext cx="453" cy="45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zh-CN"/>
                <a:t>T7</a:t>
              </a:r>
            </a:p>
          </p:txBody>
        </p:sp>
        <p:sp>
          <p:nvSpPr>
            <p:cNvPr id="169011" name="Rectangle 51"/>
            <p:cNvSpPr>
              <a:spLocks noChangeArrowheads="1"/>
            </p:cNvSpPr>
            <p:nvPr/>
          </p:nvSpPr>
          <p:spPr bwMode="auto">
            <a:xfrm>
              <a:off x="1293" y="2523"/>
              <a:ext cx="564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800">
                  <a:solidFill>
                    <a:schemeClr val="hlink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华文行楷" pitchFamily="2" charset="-122"/>
                </a:rPr>
                <a:t>天津</a:t>
              </a:r>
            </a:p>
          </p:txBody>
        </p:sp>
        <p:sp>
          <p:nvSpPr>
            <p:cNvPr id="169012" name="Rectangle 52"/>
            <p:cNvSpPr>
              <a:spLocks noChangeArrowheads="1"/>
            </p:cNvSpPr>
            <p:nvPr/>
          </p:nvSpPr>
          <p:spPr bwMode="auto">
            <a:xfrm>
              <a:off x="2316" y="2523"/>
              <a:ext cx="564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800">
                  <a:solidFill>
                    <a:schemeClr val="hlink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华文行楷" pitchFamily="2" charset="-122"/>
                </a:rPr>
                <a:t>郑州</a:t>
              </a:r>
            </a:p>
          </p:txBody>
        </p:sp>
        <p:sp>
          <p:nvSpPr>
            <p:cNvPr id="109587" name="AutoShape 53"/>
            <p:cNvSpPr>
              <a:spLocks noChangeArrowheads="1"/>
            </p:cNvSpPr>
            <p:nvPr/>
          </p:nvSpPr>
          <p:spPr bwMode="auto">
            <a:xfrm>
              <a:off x="1882" y="2614"/>
              <a:ext cx="408" cy="136"/>
            </a:xfrm>
            <a:prstGeom prst="rightArrow">
              <a:avLst>
                <a:gd name="adj1" fmla="val 50000"/>
                <a:gd name="adj2" fmla="val 750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09579" name="Group 54"/>
          <p:cNvGrpSpPr>
            <a:grpSpLocks/>
          </p:cNvGrpSpPr>
          <p:nvPr/>
        </p:nvGrpSpPr>
        <p:grpSpPr bwMode="auto">
          <a:xfrm>
            <a:off x="4787900" y="6021388"/>
            <a:ext cx="3313113" cy="720725"/>
            <a:chOff x="793" y="2432"/>
            <a:chExt cx="2087" cy="454"/>
          </a:xfrm>
        </p:grpSpPr>
        <p:sp>
          <p:nvSpPr>
            <p:cNvPr id="109580" name="Oval 55"/>
            <p:cNvSpPr>
              <a:spLocks noChangeArrowheads="1"/>
            </p:cNvSpPr>
            <p:nvPr/>
          </p:nvSpPr>
          <p:spPr bwMode="auto">
            <a:xfrm>
              <a:off x="793" y="2432"/>
              <a:ext cx="453" cy="45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altLang="zh-CN"/>
                <a:t>T8</a:t>
              </a:r>
            </a:p>
          </p:txBody>
        </p:sp>
        <p:sp>
          <p:nvSpPr>
            <p:cNvPr id="169016" name="Rectangle 56"/>
            <p:cNvSpPr>
              <a:spLocks noChangeArrowheads="1"/>
            </p:cNvSpPr>
            <p:nvPr/>
          </p:nvSpPr>
          <p:spPr bwMode="auto">
            <a:xfrm>
              <a:off x="1293" y="2523"/>
              <a:ext cx="564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800">
                  <a:solidFill>
                    <a:schemeClr val="hlink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华文行楷" pitchFamily="2" charset="-122"/>
                </a:rPr>
                <a:t>郑州</a:t>
              </a:r>
            </a:p>
          </p:txBody>
        </p:sp>
        <p:sp>
          <p:nvSpPr>
            <p:cNvPr id="169017" name="Rectangle 57"/>
            <p:cNvSpPr>
              <a:spLocks noChangeArrowheads="1"/>
            </p:cNvSpPr>
            <p:nvPr/>
          </p:nvSpPr>
          <p:spPr bwMode="auto">
            <a:xfrm>
              <a:off x="2316" y="2523"/>
              <a:ext cx="564" cy="32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2800">
                  <a:solidFill>
                    <a:schemeClr val="hlink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华文行楷" pitchFamily="2" charset="-122"/>
                </a:rPr>
                <a:t>上海</a:t>
              </a:r>
            </a:p>
          </p:txBody>
        </p:sp>
        <p:sp>
          <p:nvSpPr>
            <p:cNvPr id="109583" name="AutoShape 58"/>
            <p:cNvSpPr>
              <a:spLocks noChangeArrowheads="1"/>
            </p:cNvSpPr>
            <p:nvPr/>
          </p:nvSpPr>
          <p:spPr bwMode="auto">
            <a:xfrm>
              <a:off x="1882" y="2614"/>
              <a:ext cx="408" cy="136"/>
            </a:xfrm>
            <a:prstGeom prst="rightArrow">
              <a:avLst>
                <a:gd name="adj1" fmla="val 50000"/>
                <a:gd name="adj2" fmla="val 7500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41348621"/>
      </p:ext>
    </p:extLst>
  </p:cSld>
  <p:clrMapOvr>
    <a:masterClrMapping/>
  </p:clrMapOvr>
  <p:transition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附：事务模型</a:t>
            </a:r>
          </a:p>
        </p:txBody>
      </p:sp>
      <p:sp>
        <p:nvSpPr>
          <p:cNvPr id="169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105000"/>
              </a:lnSpc>
              <a:defRPr/>
            </a:pPr>
            <a:r>
              <a:rPr lang="zh-CN" altLang="en-US" sz="2800"/>
              <a:t>在嵌套事务中，内部事务的提交并不释放资源或使其修改成为永久修改。只有在提交了外部事务时，数据修改才具有永久性，而且资源才会被释放</a:t>
            </a:r>
          </a:p>
          <a:p>
            <a:pPr eaLnBrk="1" hangingPunct="1">
              <a:lnSpc>
                <a:spcPct val="105000"/>
              </a:lnSpc>
              <a:defRPr/>
            </a:pPr>
            <a:r>
              <a:rPr lang="zh-CN" altLang="en-US" sz="2800"/>
              <a:t>当</a:t>
            </a:r>
            <a:r>
              <a:rPr lang="en-US" altLang="zh-CN" sz="2800"/>
              <a:t>@@TRANCOUNT</a:t>
            </a:r>
            <a:r>
              <a:rPr lang="zh-CN" altLang="en-US" sz="2800"/>
              <a:t>大于</a:t>
            </a:r>
            <a:r>
              <a:rPr lang="en-US" altLang="zh-CN" sz="2800"/>
              <a:t>1</a:t>
            </a:r>
            <a:r>
              <a:rPr lang="zh-CN" altLang="en-US" sz="2800"/>
              <a:t>时，每发出一个</a:t>
            </a:r>
            <a:r>
              <a:rPr lang="en-US" altLang="zh-CN" sz="2800"/>
              <a:t>COMMIT TRANSACTION </a:t>
            </a:r>
            <a:r>
              <a:rPr lang="zh-CN" altLang="en-US" sz="2800"/>
              <a:t>命令就会使 </a:t>
            </a:r>
            <a:r>
              <a:rPr lang="en-US" altLang="zh-CN" sz="2800"/>
              <a:t>@@TRANCOUNT</a:t>
            </a:r>
            <a:r>
              <a:rPr lang="zh-CN" altLang="en-US" sz="2800"/>
              <a:t>减</a:t>
            </a:r>
            <a:r>
              <a:rPr lang="en-US" altLang="zh-CN" sz="2800"/>
              <a:t>1</a:t>
            </a:r>
            <a:r>
              <a:rPr lang="zh-CN" altLang="en-US" sz="2800"/>
              <a:t>。当</a:t>
            </a:r>
            <a:r>
              <a:rPr lang="en-US" altLang="zh-CN" sz="2800"/>
              <a:t>@@TRANCOUNT</a:t>
            </a:r>
            <a:r>
              <a:rPr lang="zh-CN" altLang="en-US" sz="2800"/>
              <a:t>最终减为</a:t>
            </a:r>
            <a:r>
              <a:rPr lang="en-US" altLang="zh-CN" sz="2800"/>
              <a:t>0</a:t>
            </a:r>
            <a:r>
              <a:rPr lang="zh-CN" altLang="en-US" sz="2800"/>
              <a:t>时，提交整个外部事务</a:t>
            </a:r>
          </a:p>
          <a:p>
            <a:pPr eaLnBrk="1" hangingPunct="1">
              <a:lnSpc>
                <a:spcPct val="105000"/>
              </a:lnSpc>
              <a:defRPr/>
            </a:pPr>
            <a:r>
              <a:rPr lang="zh-CN" altLang="en-US" sz="2800"/>
              <a:t>当</a:t>
            </a:r>
            <a:r>
              <a:rPr lang="en-US" altLang="zh-CN" sz="2800"/>
              <a:t>@@TRANCOUNT</a:t>
            </a:r>
            <a:r>
              <a:rPr lang="zh-CN" altLang="en-US" sz="2800"/>
              <a:t>为</a:t>
            </a:r>
            <a:r>
              <a:rPr lang="en-US" altLang="zh-CN" sz="2800"/>
              <a:t>0</a:t>
            </a:r>
            <a:r>
              <a:rPr lang="zh-CN" altLang="en-US" sz="2800"/>
              <a:t>时，发出</a:t>
            </a:r>
            <a:r>
              <a:rPr lang="en-US" altLang="zh-CN" sz="2800"/>
              <a:t>COMMIT TRANSACTION </a:t>
            </a:r>
            <a:r>
              <a:rPr lang="zh-CN" altLang="en-US" sz="2800"/>
              <a:t>将会导致出现错误，因为没有相应的 </a:t>
            </a:r>
            <a:r>
              <a:rPr lang="en-US" altLang="zh-CN" sz="2800"/>
              <a:t>BEGIN TRANSACTION</a:t>
            </a:r>
            <a:endParaRPr lang="zh-CN" altLang="en-US" sz="2800"/>
          </a:p>
          <a:p>
            <a:pPr eaLnBrk="1" hangingPunct="1">
              <a:lnSpc>
                <a:spcPct val="105000"/>
              </a:lnSpc>
              <a:defRPr/>
            </a:pPr>
            <a:r>
              <a:rPr lang="zh-CN" altLang="en-US" sz="2800"/>
              <a:t>不能在发出一个 </a:t>
            </a:r>
            <a:r>
              <a:rPr lang="en-US" altLang="zh-CN" sz="2800"/>
              <a:t>COMMIT TRANSACTION </a:t>
            </a:r>
            <a:r>
              <a:rPr lang="zh-CN" altLang="en-US" sz="2800"/>
              <a:t>语句之后回滚事务，因为数据修改已经成为数据库的永久部分</a:t>
            </a:r>
          </a:p>
        </p:txBody>
      </p:sp>
    </p:spTree>
    <p:extLst>
      <p:ext uri="{BB962C8B-B14F-4D97-AF65-F5344CB8AC3E}">
        <p14:creationId xmlns:p14="http://schemas.microsoft.com/office/powerpoint/2010/main" val="2764699082"/>
      </p:ext>
    </p:extLst>
  </p:cSld>
  <p:clrMapOvr>
    <a:masterClrMapping/>
  </p:clrMapOvr>
  <p:transition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附：事务模型</a:t>
            </a:r>
          </a:p>
        </p:txBody>
      </p:sp>
      <p:sp>
        <p:nvSpPr>
          <p:cNvPr id="171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保存点</a:t>
            </a:r>
          </a:p>
        </p:txBody>
      </p:sp>
      <p:sp>
        <p:nvSpPr>
          <p:cNvPr id="111620" name="Rectangle 4"/>
          <p:cNvSpPr>
            <a:spLocks noChangeArrowheads="1"/>
          </p:cNvSpPr>
          <p:nvPr/>
        </p:nvSpPr>
        <p:spPr bwMode="auto">
          <a:xfrm>
            <a:off x="2124075" y="1773238"/>
            <a:ext cx="5111750" cy="4968875"/>
          </a:xfrm>
          <a:prstGeom prst="rect">
            <a:avLst/>
          </a:prstGeom>
          <a:solidFill>
            <a:schemeClr val="accent1"/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chemeClr val="accent1"/>
            </a:extrusionClr>
          </a:sp3d>
        </p:spPr>
        <p:txBody>
          <a:bodyPr wrap="none" anchor="ctr">
            <a:flatTx/>
          </a:bodyPr>
          <a:lstStyle/>
          <a:p>
            <a:r>
              <a:rPr lang="en-US" altLang="zh-CN"/>
              <a:t>begin_transaction()</a:t>
            </a:r>
          </a:p>
          <a:p>
            <a:r>
              <a:rPr lang="en-US" altLang="zh-CN"/>
              <a:t>	S1;</a:t>
            </a:r>
          </a:p>
          <a:p>
            <a:r>
              <a:rPr lang="en-US" altLang="zh-CN"/>
              <a:t>	sp1 := create_savepoint();</a:t>
            </a:r>
          </a:p>
          <a:p>
            <a:r>
              <a:rPr lang="en-US" altLang="zh-CN"/>
              <a:t>	</a:t>
            </a:r>
            <a:r>
              <a:rPr lang="en-US" altLang="zh-CN">
                <a:latin typeface="Times New Roman" pitchFamily="18" charset="0"/>
              </a:rPr>
              <a:t>…</a:t>
            </a:r>
            <a:endParaRPr lang="en-US" altLang="zh-CN"/>
          </a:p>
          <a:p>
            <a:r>
              <a:rPr lang="en-US" altLang="zh-CN"/>
              <a:t>	Sn;</a:t>
            </a:r>
          </a:p>
          <a:p>
            <a:r>
              <a:rPr lang="en-US" altLang="zh-CN"/>
              <a:t>	spn := create_savepoint();</a:t>
            </a:r>
          </a:p>
          <a:p>
            <a:r>
              <a:rPr lang="en-US" altLang="zh-CN"/>
              <a:t>	</a:t>
            </a:r>
            <a:r>
              <a:rPr lang="en-US" altLang="zh-CN">
                <a:latin typeface="Times New Roman" pitchFamily="18" charset="0"/>
              </a:rPr>
              <a:t>…</a:t>
            </a:r>
            <a:endParaRPr lang="en-US" altLang="zh-CN"/>
          </a:p>
          <a:p>
            <a:r>
              <a:rPr lang="en-US" altLang="zh-CN"/>
              <a:t>	if(condition){</a:t>
            </a:r>
          </a:p>
          <a:p>
            <a:r>
              <a:rPr lang="en-US" altLang="zh-CN"/>
              <a:t>		rollback(spi);</a:t>
            </a:r>
          </a:p>
          <a:p>
            <a:r>
              <a:rPr lang="en-US" altLang="zh-CN"/>
              <a:t>		</a:t>
            </a:r>
            <a:r>
              <a:rPr lang="en-US" altLang="zh-CN">
                <a:latin typeface="Times New Roman" pitchFamily="18" charset="0"/>
              </a:rPr>
              <a:t>…</a:t>
            </a:r>
            <a:endParaRPr lang="en-US" altLang="zh-CN"/>
          </a:p>
          <a:p>
            <a:r>
              <a:rPr lang="en-US" altLang="zh-CN"/>
              <a:t>	}</a:t>
            </a:r>
          </a:p>
          <a:p>
            <a:r>
              <a:rPr lang="en-US" altLang="zh-CN"/>
              <a:t>	</a:t>
            </a:r>
            <a:r>
              <a:rPr lang="en-US" altLang="zh-CN">
                <a:latin typeface="Times New Roman" pitchFamily="18" charset="0"/>
              </a:rPr>
              <a:t>…</a:t>
            </a:r>
            <a:endParaRPr lang="en-US" altLang="zh-CN"/>
          </a:p>
          <a:p>
            <a:r>
              <a:rPr lang="en-US" altLang="zh-CN"/>
              <a:t>commit();</a:t>
            </a:r>
          </a:p>
        </p:txBody>
      </p:sp>
    </p:spTree>
    <p:extLst>
      <p:ext uri="{BB962C8B-B14F-4D97-AF65-F5344CB8AC3E}">
        <p14:creationId xmlns:p14="http://schemas.microsoft.com/office/powerpoint/2010/main" val="325814452"/>
      </p:ext>
    </p:extLst>
  </p:cSld>
  <p:clrMapOvr>
    <a:masterClrMapping/>
  </p:clrMapOvr>
  <p:transition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附：事务模型</a:t>
            </a:r>
          </a:p>
        </p:txBody>
      </p:sp>
      <p:sp>
        <p:nvSpPr>
          <p:cNvPr id="112643" name="Text Box 3"/>
          <p:cNvSpPr txBox="1">
            <a:spLocks noChangeArrowheads="1"/>
          </p:cNvSpPr>
          <p:nvPr/>
        </p:nvSpPr>
        <p:spPr bwMode="auto">
          <a:xfrm>
            <a:off x="2182813" y="1077913"/>
            <a:ext cx="4837112" cy="5732462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just">
              <a:lnSpc>
                <a:spcPct val="115000"/>
              </a:lnSpc>
            </a:pPr>
            <a:r>
              <a:rPr lang="en-US" altLang="zh-CN" sz="2000" b="1">
                <a:latin typeface="Times New Roman" pitchFamily="18" charset="0"/>
              </a:rPr>
              <a:t>begin tran</a:t>
            </a:r>
            <a:endParaRPr lang="en-US" altLang="zh-CN" sz="2000">
              <a:latin typeface="Times New Roman" pitchFamily="18" charset="0"/>
            </a:endParaRPr>
          </a:p>
          <a:p>
            <a:pPr algn="just">
              <a:lnSpc>
                <a:spcPct val="115000"/>
              </a:lnSpc>
            </a:pPr>
            <a:r>
              <a:rPr lang="en-US" altLang="zh-CN" sz="2000">
                <a:latin typeface="Times New Roman" pitchFamily="18" charset="0"/>
              </a:rPr>
              <a:t>----</a:t>
            </a:r>
            <a:r>
              <a:rPr lang="zh-CN" altLang="en-US" sz="2000">
                <a:latin typeface="Times New Roman" pitchFamily="18" charset="0"/>
              </a:rPr>
              <a:t>转账部分</a:t>
            </a:r>
          </a:p>
          <a:p>
            <a:pPr algn="just">
              <a:lnSpc>
                <a:spcPct val="115000"/>
              </a:lnSpc>
            </a:pPr>
            <a:r>
              <a:rPr lang="en-US" altLang="zh-CN" sz="2000" b="1">
                <a:latin typeface="Times New Roman" pitchFamily="18" charset="0"/>
              </a:rPr>
              <a:t>update</a:t>
            </a:r>
            <a:r>
              <a:rPr lang="en-US" altLang="zh-CN" sz="2000">
                <a:latin typeface="Times New Roman" pitchFamily="18" charset="0"/>
              </a:rPr>
              <a:t> accounts</a:t>
            </a:r>
          </a:p>
          <a:p>
            <a:pPr algn="just">
              <a:lnSpc>
                <a:spcPct val="115000"/>
              </a:lnSpc>
            </a:pPr>
            <a:r>
              <a:rPr lang="en-US" altLang="zh-CN" sz="2000" b="1">
                <a:latin typeface="Times New Roman" pitchFamily="18" charset="0"/>
              </a:rPr>
              <a:t>set</a:t>
            </a:r>
            <a:r>
              <a:rPr lang="en-US" altLang="zh-CN" sz="2000">
                <a:latin typeface="Times New Roman" pitchFamily="18" charset="0"/>
              </a:rPr>
              <a:t> amounts = amounts – 100</a:t>
            </a:r>
          </a:p>
          <a:p>
            <a:pPr algn="just">
              <a:lnSpc>
                <a:spcPct val="115000"/>
              </a:lnSpc>
            </a:pPr>
            <a:r>
              <a:rPr lang="en-US" altLang="zh-CN" sz="2000" b="1">
                <a:latin typeface="Times New Roman" pitchFamily="18" charset="0"/>
              </a:rPr>
              <a:t>where</a:t>
            </a:r>
            <a:r>
              <a:rPr lang="en-US" altLang="zh-CN" sz="2000">
                <a:latin typeface="Times New Roman" pitchFamily="18" charset="0"/>
              </a:rPr>
              <a:t> account_id = 'A'</a:t>
            </a:r>
          </a:p>
          <a:p>
            <a:pPr algn="just">
              <a:lnSpc>
                <a:spcPct val="115000"/>
              </a:lnSpc>
            </a:pPr>
            <a:r>
              <a:rPr lang="en-US" altLang="zh-CN" sz="2000" b="1">
                <a:latin typeface="Times New Roman" pitchFamily="18" charset="0"/>
              </a:rPr>
              <a:t>update</a:t>
            </a:r>
            <a:r>
              <a:rPr lang="en-US" altLang="zh-CN" sz="2000">
                <a:latin typeface="Times New Roman" pitchFamily="18" charset="0"/>
              </a:rPr>
              <a:t> accounts</a:t>
            </a:r>
          </a:p>
          <a:p>
            <a:pPr algn="just">
              <a:lnSpc>
                <a:spcPct val="115000"/>
              </a:lnSpc>
            </a:pPr>
            <a:r>
              <a:rPr lang="en-US" altLang="zh-CN" sz="2000" b="1">
                <a:latin typeface="Times New Roman" pitchFamily="18" charset="0"/>
              </a:rPr>
              <a:t>set</a:t>
            </a:r>
            <a:r>
              <a:rPr lang="en-US" altLang="zh-CN" sz="2000">
                <a:latin typeface="Times New Roman" pitchFamily="18" charset="0"/>
              </a:rPr>
              <a:t> amounts = amounts + 100</a:t>
            </a:r>
          </a:p>
          <a:p>
            <a:pPr algn="just">
              <a:lnSpc>
                <a:spcPct val="115000"/>
              </a:lnSpc>
            </a:pPr>
            <a:r>
              <a:rPr lang="en-US" altLang="zh-CN" sz="2000" b="1">
                <a:latin typeface="Times New Roman" pitchFamily="18" charset="0"/>
              </a:rPr>
              <a:t>where</a:t>
            </a:r>
            <a:r>
              <a:rPr lang="en-US" altLang="zh-CN" sz="2000">
                <a:latin typeface="Times New Roman" pitchFamily="18" charset="0"/>
              </a:rPr>
              <a:t> account_id = 'A'</a:t>
            </a:r>
          </a:p>
          <a:p>
            <a:pPr algn="just">
              <a:lnSpc>
                <a:spcPct val="115000"/>
              </a:lnSpc>
            </a:pPr>
            <a:r>
              <a:rPr lang="en-US" altLang="zh-CN" sz="2000">
                <a:latin typeface="Times New Roman" pitchFamily="18" charset="0"/>
              </a:rPr>
              <a:t>----</a:t>
            </a:r>
            <a:r>
              <a:rPr lang="zh-CN" altLang="en-US" sz="2000">
                <a:latin typeface="Times New Roman" pitchFamily="18" charset="0"/>
              </a:rPr>
              <a:t>结算利息，然后撤销</a:t>
            </a:r>
          </a:p>
          <a:p>
            <a:pPr algn="just">
              <a:lnSpc>
                <a:spcPct val="115000"/>
              </a:lnSpc>
            </a:pPr>
            <a:r>
              <a:rPr lang="en-US" altLang="zh-CN" sz="2000" b="1">
                <a:solidFill>
                  <a:srgbClr val="FF0000"/>
                </a:solidFill>
                <a:latin typeface="Times New Roman" pitchFamily="18" charset="0"/>
              </a:rPr>
              <a:t>save tran </a:t>
            </a:r>
            <a:r>
              <a:rPr lang="en-US" altLang="zh-CN" sz="2000">
                <a:latin typeface="Times New Roman" pitchFamily="18" charset="0"/>
              </a:rPr>
              <a:t>add_interest</a:t>
            </a:r>
          </a:p>
          <a:p>
            <a:pPr algn="just">
              <a:lnSpc>
                <a:spcPct val="115000"/>
              </a:lnSpc>
            </a:pPr>
            <a:r>
              <a:rPr lang="en-US" altLang="zh-CN" sz="2000" b="1">
                <a:latin typeface="Times New Roman" pitchFamily="18" charset="0"/>
              </a:rPr>
              <a:t>update</a:t>
            </a:r>
            <a:r>
              <a:rPr lang="en-US" altLang="zh-CN" sz="2000">
                <a:latin typeface="Times New Roman" pitchFamily="18" charset="0"/>
              </a:rPr>
              <a:t> accounts</a:t>
            </a:r>
          </a:p>
          <a:p>
            <a:pPr algn="just">
              <a:lnSpc>
                <a:spcPct val="115000"/>
              </a:lnSpc>
            </a:pPr>
            <a:r>
              <a:rPr lang="en-US" altLang="zh-CN" sz="2000" b="1">
                <a:latin typeface="Times New Roman" pitchFamily="18" charset="0"/>
              </a:rPr>
              <a:t>set</a:t>
            </a:r>
            <a:r>
              <a:rPr lang="en-US" altLang="zh-CN" sz="2000">
                <a:latin typeface="Times New Roman" pitchFamily="18" charset="0"/>
              </a:rPr>
              <a:t> amounts = amounts * 1.02</a:t>
            </a:r>
          </a:p>
          <a:p>
            <a:pPr algn="just">
              <a:lnSpc>
                <a:spcPct val="115000"/>
              </a:lnSpc>
            </a:pPr>
            <a:r>
              <a:rPr lang="en-US" altLang="zh-CN" sz="2000" b="1">
                <a:latin typeface="Times New Roman" pitchFamily="18" charset="0"/>
              </a:rPr>
              <a:t>select</a:t>
            </a:r>
            <a:r>
              <a:rPr lang="en-US" altLang="zh-CN" sz="2000">
                <a:latin typeface="Times New Roman" pitchFamily="18" charset="0"/>
              </a:rPr>
              <a:t> *</a:t>
            </a:r>
          </a:p>
          <a:p>
            <a:pPr algn="just">
              <a:lnSpc>
                <a:spcPct val="115000"/>
              </a:lnSpc>
            </a:pPr>
            <a:r>
              <a:rPr lang="en-US" altLang="zh-CN" sz="2000" b="1">
                <a:latin typeface="Times New Roman" pitchFamily="18" charset="0"/>
              </a:rPr>
              <a:t>from</a:t>
            </a:r>
            <a:r>
              <a:rPr lang="en-US" altLang="zh-CN" sz="2000">
                <a:latin typeface="Times New Roman" pitchFamily="18" charset="0"/>
              </a:rPr>
              <a:t> accounts</a:t>
            </a:r>
          </a:p>
          <a:p>
            <a:pPr algn="just">
              <a:lnSpc>
                <a:spcPct val="115000"/>
              </a:lnSpc>
            </a:pPr>
            <a:r>
              <a:rPr lang="en-US" altLang="zh-CN" sz="2000" b="1">
                <a:solidFill>
                  <a:srgbClr val="FF0000"/>
                </a:solidFill>
                <a:latin typeface="Times New Roman" pitchFamily="18" charset="0"/>
              </a:rPr>
              <a:t>rollback tran </a:t>
            </a:r>
            <a:r>
              <a:rPr lang="en-US" altLang="zh-CN" sz="2000">
                <a:latin typeface="Times New Roman" pitchFamily="18" charset="0"/>
              </a:rPr>
              <a:t>add_interest</a:t>
            </a:r>
            <a:endParaRPr lang="en-US" altLang="zh-CN" sz="2000" b="1">
              <a:latin typeface="Times New Roman" pitchFamily="18" charset="0"/>
            </a:endParaRPr>
          </a:p>
          <a:p>
            <a:pPr algn="just">
              <a:lnSpc>
                <a:spcPct val="115000"/>
              </a:lnSpc>
            </a:pPr>
            <a:r>
              <a:rPr lang="en-US" altLang="zh-CN" sz="2000" b="1">
                <a:latin typeface="Times New Roman" pitchFamily="18" charset="0"/>
              </a:rPr>
              <a:t>commit tran</a:t>
            </a:r>
            <a:endParaRPr lang="en-US" altLang="zh-CN" sz="4000"/>
          </a:p>
        </p:txBody>
      </p:sp>
    </p:spTree>
    <p:extLst>
      <p:ext uri="{BB962C8B-B14F-4D97-AF65-F5344CB8AC3E}">
        <p14:creationId xmlns:p14="http://schemas.microsoft.com/office/powerpoint/2010/main" val="575194557"/>
      </p:ext>
    </p:extLst>
  </p:cSld>
  <p:clrMapOvr>
    <a:masterClrMapping/>
  </p:clrMapOvr>
  <p:transition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附：事务模型</a:t>
            </a:r>
          </a:p>
        </p:txBody>
      </p:sp>
      <p:sp>
        <p:nvSpPr>
          <p:cNvPr id="177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分布式事务</a:t>
            </a:r>
          </a:p>
        </p:txBody>
      </p:sp>
      <p:grpSp>
        <p:nvGrpSpPr>
          <p:cNvPr id="113668" name="Group 4"/>
          <p:cNvGrpSpPr>
            <a:grpSpLocks/>
          </p:cNvGrpSpPr>
          <p:nvPr/>
        </p:nvGrpSpPr>
        <p:grpSpPr bwMode="auto">
          <a:xfrm>
            <a:off x="973138" y="2276475"/>
            <a:ext cx="7127875" cy="4416425"/>
            <a:chOff x="567" y="1480"/>
            <a:chExt cx="4490" cy="2782"/>
          </a:xfrm>
        </p:grpSpPr>
        <p:sp>
          <p:nvSpPr>
            <p:cNvPr id="113669" name="Rectangle 5"/>
            <p:cNvSpPr>
              <a:spLocks noChangeArrowheads="1"/>
            </p:cNvSpPr>
            <p:nvPr/>
          </p:nvSpPr>
          <p:spPr bwMode="auto">
            <a:xfrm>
              <a:off x="567" y="1480"/>
              <a:ext cx="1633" cy="2494"/>
            </a:xfrm>
            <a:prstGeom prst="rect">
              <a:avLst/>
            </a:prstGeom>
            <a:solidFill>
              <a:schemeClr val="accent1"/>
            </a:solidFill>
            <a:ln w="9525">
              <a:miter lim="800000"/>
              <a:headEnd/>
              <a:tailEnd/>
            </a:ln>
            <a:scene3d>
              <a:camera prst="legacyObliqueTopRight"/>
              <a:lightRig rig="legacyFlat3" dir="b"/>
            </a:scene3d>
            <a:sp3d extrusionH="430200" prstMaterial="legacyMatte">
              <a:bevelT w="13500" h="13500" prst="angle"/>
              <a:bevelB w="13500" h="13500" prst="angle"/>
              <a:extrusionClr>
                <a:schemeClr val="accent1"/>
              </a:extrusionClr>
            </a:sp3d>
          </p:spPr>
          <p:txBody>
            <a:bodyPr wrap="none" anchor="ctr">
              <a:flatTx/>
            </a:bodyPr>
            <a:lstStyle/>
            <a:p>
              <a:r>
                <a:rPr lang="en-US" altLang="zh-CN" sz="2800"/>
                <a:t>tx_begin();</a:t>
              </a:r>
            </a:p>
            <a:p>
              <a:pPr lvl="1"/>
              <a:r>
                <a:rPr lang="en-US" altLang="zh-CN" sz="2800">
                  <a:latin typeface="Times New Roman" pitchFamily="18" charset="0"/>
                </a:rPr>
                <a:t>…</a:t>
              </a:r>
              <a:endParaRPr lang="en-US" altLang="zh-CN" sz="2800"/>
            </a:p>
            <a:p>
              <a:pPr lvl="1"/>
              <a:r>
                <a:rPr lang="en-US" altLang="zh-CN" sz="2800"/>
                <a:t>execute T1</a:t>
              </a:r>
            </a:p>
            <a:p>
              <a:pPr lvl="1"/>
              <a:r>
                <a:rPr lang="en-US" altLang="zh-CN" sz="2800">
                  <a:latin typeface="Times New Roman" pitchFamily="18" charset="0"/>
                </a:rPr>
                <a:t>…</a:t>
              </a:r>
              <a:endParaRPr lang="en-US" altLang="zh-CN" sz="2800"/>
            </a:p>
            <a:p>
              <a:pPr lvl="1"/>
              <a:r>
                <a:rPr lang="en-US" altLang="zh-CN" sz="2800"/>
                <a:t>execute T2</a:t>
              </a:r>
            </a:p>
            <a:p>
              <a:pPr lvl="1"/>
              <a:r>
                <a:rPr lang="en-US" altLang="zh-CN" sz="2800">
                  <a:latin typeface="Times New Roman" pitchFamily="18" charset="0"/>
                </a:rPr>
                <a:t>…</a:t>
              </a:r>
              <a:endParaRPr lang="en-US" altLang="zh-CN" sz="2800"/>
            </a:p>
            <a:p>
              <a:pPr lvl="1"/>
              <a:r>
                <a:rPr lang="en-US" altLang="zh-CN" sz="2800"/>
                <a:t>execute T3</a:t>
              </a:r>
            </a:p>
            <a:p>
              <a:pPr lvl="1"/>
              <a:r>
                <a:rPr lang="en-US" altLang="zh-CN" sz="2800">
                  <a:latin typeface="Times New Roman" pitchFamily="18" charset="0"/>
                </a:rPr>
                <a:t>…</a:t>
              </a:r>
              <a:endParaRPr lang="en-US" altLang="zh-CN" sz="2800"/>
            </a:p>
            <a:p>
              <a:r>
                <a:rPr lang="en-US" altLang="zh-CN" sz="2800"/>
                <a:t>tx_commit();</a:t>
              </a:r>
            </a:p>
          </p:txBody>
        </p:sp>
        <p:sp>
          <p:nvSpPr>
            <p:cNvPr id="113670" name="Rectangle 6"/>
            <p:cNvSpPr>
              <a:spLocks noChangeArrowheads="1"/>
            </p:cNvSpPr>
            <p:nvPr/>
          </p:nvSpPr>
          <p:spPr bwMode="auto">
            <a:xfrm>
              <a:off x="3334" y="1752"/>
              <a:ext cx="816" cy="363"/>
            </a:xfrm>
            <a:prstGeom prst="rect">
              <a:avLst/>
            </a:prstGeom>
            <a:solidFill>
              <a:schemeClr val="accent1"/>
            </a:solidFill>
            <a:ln w="9525">
              <a:miter lim="800000"/>
              <a:headEnd/>
              <a:tailEnd/>
            </a:ln>
            <a:scene3d>
              <a:camera prst="legacyObliqueTopRight"/>
              <a:lightRig rig="legacyFlat3" dir="b"/>
            </a:scene3d>
            <a:sp3d extrusionH="430200" prstMaterial="legacyMatte">
              <a:bevelT w="13500" h="13500" prst="angle"/>
              <a:bevelB w="13500" h="13500" prst="angle"/>
              <a:extrusionClr>
                <a:schemeClr val="accent1"/>
              </a:extrusionClr>
            </a:sp3d>
          </p:spPr>
          <p:txBody>
            <a:bodyPr wrap="none" anchor="ctr">
              <a:flatTx/>
            </a:bodyPr>
            <a:lstStyle/>
            <a:p>
              <a:pPr algn="ctr"/>
              <a:r>
                <a:rPr lang="en-US" altLang="zh-CN" sz="2800"/>
                <a:t>DBMS</a:t>
              </a:r>
            </a:p>
          </p:txBody>
        </p:sp>
        <p:sp>
          <p:nvSpPr>
            <p:cNvPr id="113671" name="Rectangle 7"/>
            <p:cNvSpPr>
              <a:spLocks noChangeArrowheads="1"/>
            </p:cNvSpPr>
            <p:nvPr/>
          </p:nvSpPr>
          <p:spPr bwMode="auto">
            <a:xfrm>
              <a:off x="3334" y="2568"/>
              <a:ext cx="816" cy="363"/>
            </a:xfrm>
            <a:prstGeom prst="rect">
              <a:avLst/>
            </a:prstGeom>
            <a:solidFill>
              <a:schemeClr val="accent1"/>
            </a:solidFill>
            <a:ln w="9525">
              <a:miter lim="800000"/>
              <a:headEnd/>
              <a:tailEnd/>
            </a:ln>
            <a:scene3d>
              <a:camera prst="legacyObliqueTopRight"/>
              <a:lightRig rig="legacyFlat3" dir="b"/>
            </a:scene3d>
            <a:sp3d extrusionH="430200" prstMaterial="legacyMatte">
              <a:bevelT w="13500" h="13500" prst="angle"/>
              <a:bevelB w="13500" h="13500" prst="angle"/>
              <a:extrusionClr>
                <a:schemeClr val="accent1"/>
              </a:extrusionClr>
            </a:sp3d>
          </p:spPr>
          <p:txBody>
            <a:bodyPr wrap="none" anchor="ctr">
              <a:flatTx/>
            </a:bodyPr>
            <a:lstStyle/>
            <a:p>
              <a:pPr algn="ctr"/>
              <a:r>
                <a:rPr lang="en-US" altLang="zh-CN" sz="2800"/>
                <a:t>DBMS</a:t>
              </a:r>
            </a:p>
          </p:txBody>
        </p:sp>
        <p:sp>
          <p:nvSpPr>
            <p:cNvPr id="113672" name="Rectangle 8"/>
            <p:cNvSpPr>
              <a:spLocks noChangeArrowheads="1"/>
            </p:cNvSpPr>
            <p:nvPr/>
          </p:nvSpPr>
          <p:spPr bwMode="auto">
            <a:xfrm>
              <a:off x="3334" y="3385"/>
              <a:ext cx="816" cy="363"/>
            </a:xfrm>
            <a:prstGeom prst="rect">
              <a:avLst/>
            </a:prstGeom>
            <a:solidFill>
              <a:schemeClr val="accent1"/>
            </a:solidFill>
            <a:ln w="9525">
              <a:miter lim="800000"/>
              <a:headEnd/>
              <a:tailEnd/>
            </a:ln>
            <a:scene3d>
              <a:camera prst="legacyObliqueTopRight"/>
              <a:lightRig rig="legacyFlat3" dir="b"/>
            </a:scene3d>
            <a:sp3d extrusionH="430200" prstMaterial="legacyMatte">
              <a:bevelT w="13500" h="13500" prst="angle"/>
              <a:bevelB w="13500" h="13500" prst="angle"/>
              <a:extrusionClr>
                <a:schemeClr val="accent1"/>
              </a:extrusionClr>
            </a:sp3d>
          </p:spPr>
          <p:txBody>
            <a:bodyPr wrap="none" anchor="ctr">
              <a:flatTx/>
            </a:bodyPr>
            <a:lstStyle/>
            <a:p>
              <a:pPr algn="ctr"/>
              <a:r>
                <a:rPr lang="en-US" altLang="zh-CN" sz="2800"/>
                <a:t>DBMS</a:t>
              </a:r>
            </a:p>
          </p:txBody>
        </p:sp>
        <p:sp>
          <p:nvSpPr>
            <p:cNvPr id="113673" name="Line 9"/>
            <p:cNvSpPr>
              <a:spLocks noChangeShapeType="1"/>
            </p:cNvSpPr>
            <p:nvPr/>
          </p:nvSpPr>
          <p:spPr bwMode="auto">
            <a:xfrm flipV="1">
              <a:off x="2200" y="1933"/>
              <a:ext cx="1088" cy="22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13674" name="Line 10"/>
            <p:cNvSpPr>
              <a:spLocks noChangeShapeType="1"/>
            </p:cNvSpPr>
            <p:nvPr/>
          </p:nvSpPr>
          <p:spPr bwMode="auto">
            <a:xfrm>
              <a:off x="2200" y="2750"/>
              <a:ext cx="10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13675" name="Line 11"/>
            <p:cNvSpPr>
              <a:spLocks noChangeShapeType="1"/>
            </p:cNvSpPr>
            <p:nvPr/>
          </p:nvSpPr>
          <p:spPr bwMode="auto">
            <a:xfrm>
              <a:off x="2200" y="3339"/>
              <a:ext cx="1134" cy="22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113676" name="Text Box 12"/>
            <p:cNvSpPr txBox="1">
              <a:spLocks noChangeArrowheads="1"/>
            </p:cNvSpPr>
            <p:nvPr/>
          </p:nvSpPr>
          <p:spPr bwMode="auto">
            <a:xfrm>
              <a:off x="4422" y="1752"/>
              <a:ext cx="635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/>
                <a:t>Site B</a:t>
              </a:r>
            </a:p>
          </p:txBody>
        </p:sp>
        <p:sp>
          <p:nvSpPr>
            <p:cNvPr id="113677" name="Text Box 13"/>
            <p:cNvSpPr txBox="1">
              <a:spLocks noChangeArrowheads="1"/>
            </p:cNvSpPr>
            <p:nvPr/>
          </p:nvSpPr>
          <p:spPr bwMode="auto">
            <a:xfrm>
              <a:off x="4422" y="2598"/>
              <a:ext cx="635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/>
                <a:t>Site C</a:t>
              </a:r>
            </a:p>
          </p:txBody>
        </p:sp>
        <p:sp>
          <p:nvSpPr>
            <p:cNvPr id="113678" name="Text Box 14"/>
            <p:cNvSpPr txBox="1">
              <a:spLocks noChangeArrowheads="1"/>
            </p:cNvSpPr>
            <p:nvPr/>
          </p:nvSpPr>
          <p:spPr bwMode="auto">
            <a:xfrm>
              <a:off x="4422" y="3414"/>
              <a:ext cx="635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/>
                <a:t>Site D</a:t>
              </a:r>
            </a:p>
          </p:txBody>
        </p:sp>
        <p:sp>
          <p:nvSpPr>
            <p:cNvPr id="113679" name="Text Box 15"/>
            <p:cNvSpPr txBox="1">
              <a:spLocks noChangeArrowheads="1"/>
            </p:cNvSpPr>
            <p:nvPr/>
          </p:nvSpPr>
          <p:spPr bwMode="auto">
            <a:xfrm>
              <a:off x="1020" y="3974"/>
              <a:ext cx="635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/>
                <a:t>Site 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61952632"/>
      </p:ext>
    </p:extLst>
  </p:cSld>
  <p:clrMapOvr>
    <a:masterClrMapping/>
  </p:clrMapOvr>
  <p:transition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附：工作流</a:t>
            </a:r>
          </a:p>
        </p:txBody>
      </p:sp>
      <p:sp>
        <p:nvSpPr>
          <p:cNvPr id="1966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zh-CN" altLang="en-US"/>
              <a:t>工作流（</a:t>
            </a:r>
            <a:r>
              <a:rPr lang="en-US" altLang="zh-CN"/>
              <a:t>workflow</a:t>
            </a:r>
            <a:r>
              <a:rPr lang="zh-CN" altLang="en-US"/>
              <a:t>）：实现某种商业目的的一组相关活动（或步骤）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zh-CN" altLang="en-US"/>
              <a:t>银行或保险公司的贷款申请或保险索赔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zh-CN" altLang="en-US"/>
              <a:t>一次科技会议的规划（邀请、评论、通知等等）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zh-CN" altLang="en-US"/>
              <a:t>购买房地产的行政程序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zh-CN" altLang="en-US"/>
              <a:t>病人在医院中的</a:t>
            </a:r>
            <a:r>
              <a:rPr lang="zh-CN" altLang="en-US">
                <a:latin typeface="Times New Roman"/>
              </a:rPr>
              <a:t>“</a:t>
            </a:r>
            <a:r>
              <a:rPr lang="zh-CN" altLang="en-US"/>
              <a:t>行程</a:t>
            </a:r>
            <a:r>
              <a:rPr lang="zh-CN" altLang="en-US">
                <a:latin typeface="Times New Roman"/>
              </a:rPr>
              <a:t>”</a:t>
            </a:r>
            <a:endParaRPr lang="zh-CN" altLang="en-US"/>
          </a:p>
          <a:p>
            <a:pPr lvl="1" eaLnBrk="1" hangingPunct="1">
              <a:lnSpc>
                <a:spcPct val="90000"/>
              </a:lnSpc>
              <a:defRPr/>
            </a:pPr>
            <a:r>
              <a:rPr lang="zh-CN" altLang="en-US"/>
              <a:t>使得机构把他们重复的、一成不变的处理自动化，同时保持灵活性，根据不断变化的商业需求来很快调整处理过程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zh-CN" altLang="en-US"/>
              <a:t>活动的分布可能跨越不同的负责人和不同的、独立的信息系统，甚至跨越不同的企业 </a:t>
            </a:r>
          </a:p>
        </p:txBody>
      </p:sp>
    </p:spTree>
    <p:extLst>
      <p:ext uri="{BB962C8B-B14F-4D97-AF65-F5344CB8AC3E}">
        <p14:creationId xmlns:p14="http://schemas.microsoft.com/office/powerpoint/2010/main" val="3824044576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事务概念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219200"/>
            <a:ext cx="8610600" cy="54864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zh-CN" altLang="en-US" dirty="0"/>
              <a:t>事务特性(</a:t>
            </a:r>
            <a:r>
              <a:rPr lang="en-US" altLang="zh-CN" dirty="0"/>
              <a:t>ACID)</a:t>
            </a:r>
            <a:r>
              <a:rPr lang="zh-CN" altLang="en-US" dirty="0"/>
              <a:t>  </a:t>
            </a:r>
            <a:r>
              <a:rPr lang="zh-CN" altLang="en-US" sz="1800" dirty="0">
                <a:highlight>
                  <a:srgbClr val="CCECFF"/>
                </a:highlight>
              </a:rPr>
              <a:t>一个</a:t>
            </a:r>
            <a:r>
              <a:rPr lang="en-US" altLang="zh-CN" sz="1800" dirty="0">
                <a:highlight>
                  <a:srgbClr val="CCECFF"/>
                </a:highlight>
              </a:rPr>
              <a:t>DBMS</a:t>
            </a:r>
            <a:r>
              <a:rPr lang="zh-CN" altLang="en-US" sz="1800" dirty="0">
                <a:highlight>
                  <a:srgbClr val="CCECFF"/>
                </a:highlight>
              </a:rPr>
              <a:t>支持事务的话，其所必须满足的特性</a:t>
            </a:r>
            <a:endParaRPr lang="en-US" altLang="zh-CN" dirty="0">
              <a:highlight>
                <a:srgbClr val="CCECFF"/>
              </a:highlight>
            </a:endParaRPr>
          </a:p>
          <a:p>
            <a:pPr lvl="1" eaLnBrk="1" hangingPunct="1">
              <a:defRPr/>
            </a:pPr>
            <a:r>
              <a:rPr lang="zh-CN" altLang="en-US" b="1" dirty="0"/>
              <a:t>一致性(</a:t>
            </a:r>
            <a:r>
              <a:rPr lang="en-US" altLang="zh-CN" b="1" dirty="0"/>
              <a:t>Consistency)</a:t>
            </a:r>
            <a:r>
              <a:rPr lang="zh-CN" altLang="en-US" b="1" dirty="0"/>
              <a:t>：</a:t>
            </a:r>
            <a:endParaRPr lang="en-US" altLang="zh-CN" b="1" dirty="0"/>
          </a:p>
          <a:p>
            <a:pPr lvl="2" eaLnBrk="1" hangingPunct="1">
              <a:defRPr/>
            </a:pPr>
            <a:r>
              <a:rPr lang="zh-CN" altLang="en-US" sz="1600" b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在外部看来，数据库中的数据总是正确的</a:t>
            </a:r>
            <a:r>
              <a:rPr lang="en-US" altLang="zh-CN" sz="1600" b="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</a:t>
            </a:r>
            <a:endParaRPr lang="en-US" altLang="zh-CN" b="1" dirty="0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A40FDD5B-C222-D77A-95E2-F22A4E3BF800}"/>
              </a:ext>
            </a:extLst>
          </p:cNvPr>
          <p:cNvGrpSpPr/>
          <p:nvPr/>
        </p:nvGrpSpPr>
        <p:grpSpPr>
          <a:xfrm>
            <a:off x="1150938" y="3140968"/>
            <a:ext cx="3331096" cy="3303740"/>
            <a:chOff x="304800" y="2564904"/>
            <a:chExt cx="3331096" cy="3303740"/>
          </a:xfrm>
        </p:grpSpPr>
        <p:sp>
          <p:nvSpPr>
            <p:cNvPr id="2" name="Text Box 161">
              <a:extLst>
                <a:ext uri="{FF2B5EF4-FFF2-40B4-BE49-F238E27FC236}">
                  <a16:creationId xmlns:a16="http://schemas.microsoft.com/office/drawing/2014/main" id="{460CB66E-F393-D58A-EF63-6F037DC2EAA2}"/>
                </a:ext>
              </a:extLst>
            </p:cNvPr>
            <p:cNvSpPr txBox="1"/>
            <p:nvPr/>
          </p:nvSpPr>
          <p:spPr>
            <a:xfrm>
              <a:off x="771872" y="3127060"/>
              <a:ext cx="2864024" cy="274158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marL="571500" indent="-571500" algn="l" eaLnBrk="1" hangingPunct="1">
                <a:lnSpc>
                  <a:spcPct val="150000"/>
                </a:lnSpc>
                <a:spcBef>
                  <a:spcPts val="1600"/>
                </a:spcBef>
                <a:spcAft>
                  <a:spcPts val="0"/>
                </a:spcAft>
                <a:buClr>
                  <a:srgbClr val="FF0000"/>
                </a:buClr>
                <a:buFont typeface="Wingdings" panose="05000000000000000000" charset="0"/>
                <a:buChar char="l"/>
              </a:pPr>
              <a:r>
                <a:rPr lang="zh-CN" altLang="en-US" sz="1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有故障时，数据会丢失或残缺不全；</a:t>
              </a:r>
              <a:endParaRPr lang="en-US" altLang="zh-CN" sz="1800" b="0" dirty="0"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  <a:p>
              <a:pPr marL="571500" indent="-571500" algn="l" eaLnBrk="1" hangingPunct="1">
                <a:lnSpc>
                  <a:spcPct val="150000"/>
                </a:lnSpc>
                <a:spcBef>
                  <a:spcPts val="1600"/>
                </a:spcBef>
                <a:spcAft>
                  <a:spcPts val="0"/>
                </a:spcAft>
                <a:buClr>
                  <a:srgbClr val="FF0000"/>
                </a:buClr>
                <a:buFont typeface="Wingdings" panose="05000000000000000000" charset="0"/>
                <a:buChar char="l"/>
              </a:pPr>
              <a:r>
                <a:rPr lang="zh-CN" altLang="en-US" sz="1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无故障时，因为数据组织不合理</a:t>
              </a:r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，</a:t>
              </a:r>
              <a:r>
                <a:rPr lang="zh-CN" altLang="en-US" sz="18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而导致数据更新异常，冗余，数据不正确；</a:t>
              </a: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7A95F56-63D8-4CE6-316F-43B6412E19D0}"/>
                </a:ext>
              </a:extLst>
            </p:cNvPr>
            <p:cNvSpPr txBox="1"/>
            <p:nvPr/>
          </p:nvSpPr>
          <p:spPr>
            <a:xfrm>
              <a:off x="304800" y="2564904"/>
              <a:ext cx="264604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数据</a:t>
              </a:r>
              <a:r>
                <a:rPr lang="zh-CN" altLang="en-US" sz="2000" dirty="0">
                  <a:solidFill>
                    <a:srgbClr val="0000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+mn-ea"/>
                </a:rPr>
                <a:t>正确性问题</a:t>
              </a:r>
              <a:endParaRPr lang="zh-CN" altLang="en-US" sz="2000" dirty="0"/>
            </a:p>
          </p:txBody>
        </p:sp>
      </p:grpSp>
      <p:sp>
        <p:nvSpPr>
          <p:cNvPr id="6" name="Rectangle 6">
            <a:extLst>
              <a:ext uri="{FF2B5EF4-FFF2-40B4-BE49-F238E27FC236}">
                <a16:creationId xmlns:a16="http://schemas.microsoft.com/office/drawing/2014/main" id="{43FFACE7-B7A7-8599-C18D-FCBEFECD7599}"/>
              </a:ext>
            </a:extLst>
          </p:cNvPr>
          <p:cNvSpPr/>
          <p:nvPr/>
        </p:nvSpPr>
        <p:spPr>
          <a:xfrm>
            <a:off x="5186388" y="3140968"/>
            <a:ext cx="2991718" cy="3348459"/>
          </a:xfrm>
          <a:prstGeom prst="rect">
            <a:avLst/>
          </a:prstGeom>
          <a:noFill/>
          <a:ln w="9525" cap="flat" cmpd="sng">
            <a:solidFill>
              <a:srgbClr val="969696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lstStyle/>
          <a:p>
            <a:pPr marL="342900" indent="-342900">
              <a:spcBef>
                <a:spcPct val="30000"/>
              </a:spcBef>
              <a:buChar char="•"/>
            </a:pPr>
            <a:r>
              <a:rPr lang="zh-CN" altLang="en-US" sz="16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事务故障</a:t>
            </a:r>
            <a:endParaRPr lang="en-US" altLang="x-none" sz="16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742950" lvl="1" indent="-285750" eaLnBrk="1" hangingPunct="1">
              <a:spcBef>
                <a:spcPct val="30000"/>
              </a:spcBef>
              <a:buChar char="–"/>
            </a:pP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逻辑故障， 例如</a:t>
            </a:r>
            <a:r>
              <a:rPr lang="en-US" altLang="zh-CN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: </a:t>
            </a: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除以 </a:t>
            </a:r>
            <a:r>
              <a:rPr lang="en-US" altLang="zh-CN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0.</a:t>
            </a:r>
          </a:p>
          <a:p>
            <a:pPr marL="742950" lvl="1" indent="-285750" eaLnBrk="1" hangingPunct="1">
              <a:spcBef>
                <a:spcPct val="30000"/>
              </a:spcBef>
              <a:buChar char="–"/>
            </a:pP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余额不允许为负；</a:t>
            </a:r>
          </a:p>
          <a:p>
            <a:pPr marL="742950" lvl="1" indent="-285750" eaLnBrk="1" hangingPunct="1">
              <a:spcBef>
                <a:spcPct val="30000"/>
              </a:spcBef>
              <a:buChar char="–"/>
            </a:pPr>
            <a:endParaRPr lang="zh-CN" altLang="en-US" sz="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342900" indent="-342900">
              <a:spcBef>
                <a:spcPct val="30000"/>
              </a:spcBef>
              <a:buChar char="•"/>
            </a:pPr>
            <a:r>
              <a:rPr lang="zh-CN" altLang="en-US" sz="16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系统崩溃故障</a:t>
            </a:r>
            <a:endParaRPr lang="en-US" altLang="x-none" sz="1600" dirty="0">
              <a:solidFill>
                <a:srgbClr val="0000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742950" lvl="1" indent="-285750" eaLnBrk="1" hangingPunct="1">
              <a:spcBef>
                <a:spcPct val="30000"/>
              </a:spcBef>
              <a:buChar char="–"/>
            </a:pP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停电、硬件故障，蓝屏死机故障；</a:t>
            </a:r>
          </a:p>
          <a:p>
            <a:pPr marL="742950" lvl="1" indent="-285750" eaLnBrk="1" hangingPunct="1">
              <a:spcBef>
                <a:spcPct val="30000"/>
              </a:spcBef>
            </a:pPr>
            <a:endParaRPr lang="zh-CN" altLang="en-US" sz="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342900" indent="-342900">
              <a:spcBef>
                <a:spcPct val="30000"/>
              </a:spcBef>
              <a:buChar char="•"/>
            </a:pPr>
            <a:r>
              <a:rPr lang="zh-CN" altLang="en-US" sz="16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磁盘故障</a:t>
            </a:r>
          </a:p>
          <a:p>
            <a:pPr marL="742950" lvl="1" indent="-285750" eaLnBrk="1" hangingPunct="1">
              <a:spcBef>
                <a:spcPct val="30000"/>
              </a:spcBef>
              <a:buChar char="–"/>
            </a:pP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数据丢失</a:t>
            </a:r>
          </a:p>
          <a:p>
            <a:pPr marL="342900" indent="-342900">
              <a:spcBef>
                <a:spcPct val="30000"/>
              </a:spcBef>
              <a:buChar char="•"/>
            </a:pPr>
            <a:endParaRPr lang="en-US" altLang="x-none" sz="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342900" indent="-342900">
              <a:spcBef>
                <a:spcPct val="30000"/>
              </a:spcBef>
              <a:buChar char="•"/>
            </a:pPr>
            <a:r>
              <a:rPr lang="zh-CN" altLang="en-US" sz="16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灾难故障</a:t>
            </a:r>
          </a:p>
          <a:p>
            <a:pPr marL="742950" lvl="1" indent="-285750" eaLnBrk="1" hangingPunct="1">
              <a:spcBef>
                <a:spcPct val="30000"/>
              </a:spcBef>
              <a:buChar char="–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例如：</a:t>
            </a:r>
            <a:r>
              <a:rPr lang="zh-CN" altLang="en-US" sz="1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地震，恐怖袭击，火灾；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F077B37-BEAD-4B51-CBC7-86C656DE6C17}"/>
              </a:ext>
            </a:extLst>
          </p:cNvPr>
          <p:cNvSpPr txBox="1"/>
          <p:nvPr/>
        </p:nvSpPr>
        <p:spPr>
          <a:xfrm>
            <a:off x="1652833" y="2552114"/>
            <a:ext cx="515141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如银行转帐，转帐前后两个帐户金额之和应保持不变</a:t>
            </a:r>
          </a:p>
        </p:txBody>
      </p:sp>
    </p:spTree>
    <p:extLst>
      <p:ext uri="{BB962C8B-B14F-4D97-AF65-F5344CB8AC3E}">
        <p14:creationId xmlns:p14="http://schemas.microsoft.com/office/powerpoint/2010/main" val="502455775"/>
      </p:ext>
    </p:extLst>
  </p:cSld>
  <p:clrMapOvr>
    <a:masterClrMapping/>
  </p:clrMapOvr>
  <p:transition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附：工作流</a:t>
            </a:r>
          </a:p>
        </p:txBody>
      </p:sp>
      <p:grpSp>
        <p:nvGrpSpPr>
          <p:cNvPr id="115715" name="Group 26"/>
          <p:cNvGrpSpPr>
            <a:grpSpLocks/>
          </p:cNvGrpSpPr>
          <p:nvPr/>
        </p:nvGrpSpPr>
        <p:grpSpPr bwMode="auto">
          <a:xfrm>
            <a:off x="1044575" y="1412875"/>
            <a:ext cx="7343775" cy="4681538"/>
            <a:chOff x="295" y="935"/>
            <a:chExt cx="4626" cy="2949"/>
          </a:xfrm>
        </p:grpSpPr>
        <p:sp>
          <p:nvSpPr>
            <p:cNvPr id="115716" name="Oval 4"/>
            <p:cNvSpPr>
              <a:spLocks noChangeArrowheads="1"/>
            </p:cNvSpPr>
            <p:nvPr/>
          </p:nvSpPr>
          <p:spPr bwMode="auto">
            <a:xfrm>
              <a:off x="2336" y="1755"/>
              <a:ext cx="1361" cy="726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zh-CN" altLang="en-US">
                  <a:ea typeface="华文楷体" pitchFamily="2" charset="-122"/>
                </a:rPr>
                <a:t>借贷工作人员</a:t>
              </a:r>
            </a:p>
          </p:txBody>
        </p:sp>
        <p:sp>
          <p:nvSpPr>
            <p:cNvPr id="115717" name="Oval 5"/>
            <p:cNvSpPr>
              <a:spLocks noChangeArrowheads="1"/>
            </p:cNvSpPr>
            <p:nvPr/>
          </p:nvSpPr>
          <p:spPr bwMode="auto">
            <a:xfrm>
              <a:off x="3560" y="2931"/>
              <a:ext cx="1361" cy="726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zh-CN" altLang="en-US">
                  <a:ea typeface="华文楷体" pitchFamily="2" charset="-122"/>
                </a:rPr>
                <a:t>上级工作人员</a:t>
              </a:r>
            </a:p>
          </p:txBody>
        </p:sp>
        <p:sp>
          <p:nvSpPr>
            <p:cNvPr id="115718" name="Oval 6"/>
            <p:cNvSpPr>
              <a:spLocks noChangeArrowheads="1"/>
            </p:cNvSpPr>
            <p:nvPr/>
          </p:nvSpPr>
          <p:spPr bwMode="auto">
            <a:xfrm>
              <a:off x="3923" y="935"/>
              <a:ext cx="998" cy="726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zh-CN" altLang="en-US">
                  <a:ea typeface="华文楷体" pitchFamily="2" charset="-122"/>
                </a:rPr>
                <a:t>查证</a:t>
              </a:r>
            </a:p>
          </p:txBody>
        </p:sp>
        <p:sp>
          <p:nvSpPr>
            <p:cNvPr id="115719" name="Oval 7"/>
            <p:cNvSpPr>
              <a:spLocks noChangeArrowheads="1"/>
            </p:cNvSpPr>
            <p:nvPr/>
          </p:nvSpPr>
          <p:spPr bwMode="auto">
            <a:xfrm>
              <a:off x="1292" y="3158"/>
              <a:ext cx="1043" cy="726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zh-CN" altLang="en-US">
                  <a:ea typeface="华文楷体" pitchFamily="2" charset="-122"/>
                </a:rPr>
                <a:t>借贷</a:t>
              </a:r>
            </a:p>
          </p:txBody>
        </p:sp>
        <p:sp>
          <p:nvSpPr>
            <p:cNvPr id="115720" name="Oval 8"/>
            <p:cNvSpPr>
              <a:spLocks noChangeArrowheads="1"/>
            </p:cNvSpPr>
            <p:nvPr/>
          </p:nvSpPr>
          <p:spPr bwMode="auto">
            <a:xfrm>
              <a:off x="295" y="1752"/>
              <a:ext cx="1043" cy="726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zh-CN" altLang="en-US">
                  <a:ea typeface="华文楷体" pitchFamily="2" charset="-122"/>
                </a:rPr>
                <a:t>客户</a:t>
              </a:r>
            </a:p>
          </p:txBody>
        </p:sp>
        <p:cxnSp>
          <p:nvCxnSpPr>
            <p:cNvPr id="115721" name="AutoShape 9"/>
            <p:cNvCxnSpPr>
              <a:cxnSpLocks noChangeShapeType="1"/>
              <a:stCxn id="115720" idx="6"/>
              <a:endCxn id="115716" idx="2"/>
            </p:cNvCxnSpPr>
            <p:nvPr/>
          </p:nvCxnSpPr>
          <p:spPr bwMode="auto">
            <a:xfrm>
              <a:off x="1338" y="2115"/>
              <a:ext cx="998" cy="3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</p:spPr>
        </p:cxnSp>
        <p:cxnSp>
          <p:nvCxnSpPr>
            <p:cNvPr id="115722" name="AutoShape 10"/>
            <p:cNvCxnSpPr>
              <a:cxnSpLocks noChangeShapeType="1"/>
              <a:stCxn id="115716" idx="3"/>
              <a:endCxn id="115720" idx="5"/>
            </p:cNvCxnSpPr>
            <p:nvPr/>
          </p:nvCxnSpPr>
          <p:spPr bwMode="auto">
            <a:xfrm rot="16200000" flipV="1">
              <a:off x="1858" y="1699"/>
              <a:ext cx="3" cy="1350"/>
            </a:xfrm>
            <a:prstGeom prst="curvedConnector3">
              <a:avLst>
                <a:gd name="adj1" fmla="val -8333333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</p:spPr>
        </p:cxnSp>
        <p:cxnSp>
          <p:nvCxnSpPr>
            <p:cNvPr id="115723" name="AutoShape 12"/>
            <p:cNvCxnSpPr>
              <a:cxnSpLocks noChangeShapeType="1"/>
              <a:stCxn id="115716" idx="4"/>
              <a:endCxn id="115719" idx="6"/>
            </p:cNvCxnSpPr>
            <p:nvPr/>
          </p:nvCxnSpPr>
          <p:spPr bwMode="auto">
            <a:xfrm rot="5400000">
              <a:off x="2156" y="2660"/>
              <a:ext cx="1040" cy="682"/>
            </a:xfrm>
            <a:prstGeom prst="curved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</p:spPr>
        </p:cxnSp>
        <p:cxnSp>
          <p:nvCxnSpPr>
            <p:cNvPr id="115724" name="AutoShape 14"/>
            <p:cNvCxnSpPr>
              <a:cxnSpLocks noChangeShapeType="1"/>
              <a:stCxn id="115719" idx="2"/>
              <a:endCxn id="115720" idx="4"/>
            </p:cNvCxnSpPr>
            <p:nvPr/>
          </p:nvCxnSpPr>
          <p:spPr bwMode="auto">
            <a:xfrm rot="10800000">
              <a:off x="817" y="2478"/>
              <a:ext cx="475" cy="1043"/>
            </a:xfrm>
            <a:prstGeom prst="curvedConnector2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</p:spPr>
        </p:cxnSp>
        <p:cxnSp>
          <p:nvCxnSpPr>
            <p:cNvPr id="115725" name="AutoShape 18"/>
            <p:cNvCxnSpPr>
              <a:cxnSpLocks noChangeShapeType="1"/>
              <a:stCxn id="115716" idx="7"/>
              <a:endCxn id="115718" idx="3"/>
            </p:cNvCxnSpPr>
            <p:nvPr/>
          </p:nvCxnSpPr>
          <p:spPr bwMode="auto">
            <a:xfrm flipV="1">
              <a:off x="3498" y="1555"/>
              <a:ext cx="571" cy="306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</p:spPr>
        </p:cxnSp>
        <p:cxnSp>
          <p:nvCxnSpPr>
            <p:cNvPr id="115726" name="AutoShape 19"/>
            <p:cNvCxnSpPr>
              <a:cxnSpLocks noChangeShapeType="1"/>
              <a:stCxn id="115718" idx="2"/>
              <a:endCxn id="115716" idx="0"/>
            </p:cNvCxnSpPr>
            <p:nvPr/>
          </p:nvCxnSpPr>
          <p:spPr bwMode="auto">
            <a:xfrm flipH="1">
              <a:off x="3017" y="1298"/>
              <a:ext cx="906" cy="457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</p:spPr>
        </p:cxnSp>
        <p:cxnSp>
          <p:nvCxnSpPr>
            <p:cNvPr id="115727" name="AutoShape 20"/>
            <p:cNvCxnSpPr>
              <a:cxnSpLocks noChangeShapeType="1"/>
              <a:stCxn id="115716" idx="5"/>
              <a:endCxn id="115717" idx="1"/>
            </p:cNvCxnSpPr>
            <p:nvPr/>
          </p:nvCxnSpPr>
          <p:spPr bwMode="auto">
            <a:xfrm>
              <a:off x="3498" y="2375"/>
              <a:ext cx="261" cy="662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</p:spPr>
        </p:cxnSp>
        <p:cxnSp>
          <p:nvCxnSpPr>
            <p:cNvPr id="115728" name="AutoShape 21"/>
            <p:cNvCxnSpPr>
              <a:cxnSpLocks noChangeShapeType="1"/>
              <a:stCxn id="115717" idx="0"/>
              <a:endCxn id="115716" idx="6"/>
            </p:cNvCxnSpPr>
            <p:nvPr/>
          </p:nvCxnSpPr>
          <p:spPr bwMode="auto">
            <a:xfrm flipH="1" flipV="1">
              <a:off x="3697" y="2118"/>
              <a:ext cx="544" cy="813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</p:spPr>
        </p:cxnSp>
        <p:sp>
          <p:nvSpPr>
            <p:cNvPr id="115729" name="Text Box 23"/>
            <p:cNvSpPr txBox="1">
              <a:spLocks noChangeArrowheads="1"/>
            </p:cNvSpPr>
            <p:nvPr/>
          </p:nvSpPr>
          <p:spPr bwMode="auto">
            <a:xfrm>
              <a:off x="2744" y="3113"/>
              <a:ext cx="590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>
                  <a:ea typeface="华文楷体" pitchFamily="2" charset="-122"/>
                </a:rPr>
                <a:t>接受</a:t>
              </a:r>
            </a:p>
          </p:txBody>
        </p:sp>
        <p:sp>
          <p:nvSpPr>
            <p:cNvPr id="115730" name="Text Box 24"/>
            <p:cNvSpPr txBox="1">
              <a:spLocks noChangeArrowheads="1"/>
            </p:cNvSpPr>
            <p:nvPr/>
          </p:nvSpPr>
          <p:spPr bwMode="auto">
            <a:xfrm>
              <a:off x="1610" y="2598"/>
              <a:ext cx="590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>
                  <a:ea typeface="华文楷体" pitchFamily="2" charset="-122"/>
                </a:rPr>
                <a:t>拒绝</a:t>
              </a:r>
            </a:p>
          </p:txBody>
        </p:sp>
        <p:sp>
          <p:nvSpPr>
            <p:cNvPr id="115731" name="Text Box 25"/>
            <p:cNvSpPr txBox="1">
              <a:spLocks noChangeArrowheads="1"/>
            </p:cNvSpPr>
            <p:nvPr/>
          </p:nvSpPr>
          <p:spPr bwMode="auto">
            <a:xfrm>
              <a:off x="1383" y="1797"/>
              <a:ext cx="1044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>
                  <a:ea typeface="华文楷体" pitchFamily="2" charset="-122"/>
                </a:rPr>
                <a:t>借贷应用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15081220"/>
      </p:ext>
    </p:extLst>
  </p:cSld>
  <p:clrMapOvr>
    <a:masterClrMapping/>
  </p:clrMapOvr>
  <p:transition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附：工作流</a:t>
            </a:r>
          </a:p>
        </p:txBody>
      </p:sp>
      <p:sp>
        <p:nvSpPr>
          <p:cNvPr id="1996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会议旅行 工作流</a:t>
            </a:r>
          </a:p>
          <a:p>
            <a:pPr lvl="1" eaLnBrk="1" hangingPunct="1">
              <a:defRPr/>
            </a:pPr>
            <a:r>
              <a:rPr lang="zh-CN" altLang="en-US"/>
              <a:t>根据主题、时间、地点、技术内容选择一个会议。如果没有合适的会议，过程终止</a:t>
            </a:r>
          </a:p>
          <a:p>
            <a:pPr lvl="1" eaLnBrk="1" hangingPunct="1">
              <a:defRPr/>
            </a:pPr>
            <a:r>
              <a:rPr lang="zh-CN" altLang="en-US"/>
              <a:t>计算参加这样一个会议需要的注册费用</a:t>
            </a:r>
          </a:p>
          <a:p>
            <a:pPr lvl="1" eaLnBrk="1" hangingPunct="1">
              <a:defRPr/>
            </a:pPr>
            <a:r>
              <a:rPr lang="zh-CN" altLang="en-US"/>
              <a:t>计算参加这样一个会议需要的旅行费用，通常委托旅行社代为计算。旅行社调用航空公司与酒店预约系统中的事务，只有在机票以及酒店都预约成功的情况下，旅行才能继续 </a:t>
            </a:r>
          </a:p>
          <a:p>
            <a:pPr lvl="1" eaLnBrk="1" hangingPunct="1">
              <a:defRPr/>
            </a:pPr>
            <a:r>
              <a:rPr lang="zh-CN" altLang="en-US"/>
              <a:t>对比参加这样一个会议的总费用与预算，只有总费用在预算范围之内才可以去参加</a:t>
            </a:r>
          </a:p>
        </p:txBody>
      </p:sp>
    </p:spTree>
    <p:extLst>
      <p:ext uri="{BB962C8B-B14F-4D97-AF65-F5344CB8AC3E}">
        <p14:creationId xmlns:p14="http://schemas.microsoft.com/office/powerpoint/2010/main" val="598349367"/>
      </p:ext>
    </p:extLst>
  </p:cSld>
  <p:clrMapOvr>
    <a:masterClrMapping/>
  </p:clrMapOvr>
  <p:transition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附：工作流</a:t>
            </a:r>
          </a:p>
        </p:txBody>
      </p:sp>
      <p:graphicFrame>
        <p:nvGraphicFramePr>
          <p:cNvPr id="3074" name="Object 3"/>
          <p:cNvGraphicFramePr>
            <a:graphicFrameLocks noGrp="1" noChangeAspect="1"/>
          </p:cNvGraphicFramePr>
          <p:nvPr>
            <p:ph type="body" idx="1"/>
          </p:nvPr>
        </p:nvGraphicFramePr>
        <p:xfrm>
          <a:off x="228600" y="1371600"/>
          <a:ext cx="8726488" cy="510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hoto Editor 照片" r:id="rId3" imgW="8449854" imgH="4944165" progId="MSPhotoEd.3">
                  <p:embed/>
                </p:oleObj>
              </mc:Choice>
              <mc:Fallback>
                <p:oleObj name="Photo Editor 照片" r:id="rId3" imgW="8449854" imgH="4944165" progId="MSPhotoEd.3">
                  <p:embed/>
                  <p:pic>
                    <p:nvPicPr>
                      <p:cNvPr id="307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1371600"/>
                        <a:ext cx="8726488" cy="51054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64614557"/>
      </p:ext>
    </p:extLst>
  </p:cSld>
  <p:clrMapOvr>
    <a:masterClrMapping/>
  </p:clrMapOvr>
  <p:transition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9" name="Group 5"/>
          <p:cNvGrpSpPr>
            <a:grpSpLocks/>
          </p:cNvGrpSpPr>
          <p:nvPr/>
        </p:nvGrpSpPr>
        <p:grpSpPr bwMode="auto">
          <a:xfrm>
            <a:off x="900113" y="44450"/>
            <a:ext cx="7200900" cy="6770688"/>
            <a:chOff x="567" y="60"/>
            <a:chExt cx="4536" cy="4265"/>
          </a:xfrm>
        </p:grpSpPr>
        <p:graphicFrame>
          <p:nvGraphicFramePr>
            <p:cNvPr id="4098" name="Object 3"/>
            <p:cNvGraphicFramePr>
              <a:graphicFrameLocks noChangeAspect="1"/>
            </p:cNvGraphicFramePr>
            <p:nvPr/>
          </p:nvGraphicFramePr>
          <p:xfrm>
            <a:off x="567" y="60"/>
            <a:ext cx="4536" cy="426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Photo Editor 照片" r:id="rId3" imgW="7419048" imgH="7342857" progId="MSPhotoEd.3">
                    <p:embed/>
                  </p:oleObj>
                </mc:Choice>
                <mc:Fallback>
                  <p:oleObj name="Photo Editor 照片" r:id="rId3" imgW="7419048" imgH="7342857" progId="MSPhotoEd.3">
                    <p:embed/>
                    <p:pic>
                      <p:nvPicPr>
                        <p:cNvPr id="4098" name="Object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67" y="60"/>
                          <a:ext cx="4536" cy="4265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100" name="Rectangle 4"/>
            <p:cNvSpPr>
              <a:spLocks noChangeArrowheads="1"/>
            </p:cNvSpPr>
            <p:nvPr/>
          </p:nvSpPr>
          <p:spPr bwMode="auto">
            <a:xfrm>
              <a:off x="1292" y="4110"/>
              <a:ext cx="681" cy="210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86583641"/>
      </p:ext>
    </p:extLst>
  </p:cSld>
  <p:clrMapOvr>
    <a:masterClrMapping/>
  </p:clrMapOvr>
  <p:transition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附：工作流</a:t>
            </a:r>
          </a:p>
        </p:txBody>
      </p:sp>
      <p:sp>
        <p:nvSpPr>
          <p:cNvPr id="2007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defRPr/>
            </a:pPr>
            <a:r>
              <a:rPr lang="zh-CN" altLang="en-US"/>
              <a:t>任务间的依赖关系</a:t>
            </a:r>
          </a:p>
          <a:p>
            <a:pPr lvl="1" eaLnBrk="1" hangingPunct="1">
              <a:lnSpc>
                <a:spcPct val="120000"/>
              </a:lnSpc>
              <a:defRPr/>
            </a:pPr>
            <a:r>
              <a:rPr lang="zh-CN" altLang="en-US"/>
              <a:t>其他任务的执行状态</a:t>
            </a:r>
          </a:p>
          <a:p>
            <a:pPr lvl="2" eaLnBrk="1" hangingPunct="1">
              <a:lnSpc>
                <a:spcPct val="120000"/>
              </a:lnSpc>
              <a:defRPr/>
            </a:pPr>
            <a:r>
              <a:rPr lang="zh-CN" altLang="en-US">
                <a:latin typeface="Times New Roman"/>
              </a:rPr>
              <a:t>“</a:t>
            </a:r>
            <a:r>
              <a:rPr lang="zh-CN" altLang="en-US"/>
              <a:t>任务</a:t>
            </a:r>
            <a:r>
              <a:rPr lang="en-US" altLang="zh-CN"/>
              <a:t>t</a:t>
            </a:r>
            <a:r>
              <a:rPr lang="en-US" altLang="zh-CN" baseline="-25000"/>
              <a:t>j</a:t>
            </a:r>
            <a:r>
              <a:rPr lang="zh-CN" altLang="en-US"/>
              <a:t>结束了，任务</a:t>
            </a:r>
            <a:r>
              <a:rPr lang="en-US" altLang="zh-CN"/>
              <a:t>t</a:t>
            </a:r>
            <a:r>
              <a:rPr lang="en-US" altLang="zh-CN" baseline="-25000"/>
              <a:t>i</a:t>
            </a:r>
            <a:r>
              <a:rPr lang="zh-CN" altLang="en-US"/>
              <a:t>才能开始</a:t>
            </a:r>
            <a:r>
              <a:rPr lang="zh-CN" altLang="en-US">
                <a:latin typeface="Times New Roman"/>
              </a:rPr>
              <a:t>”</a:t>
            </a:r>
            <a:endParaRPr lang="zh-CN" altLang="en-US"/>
          </a:p>
          <a:p>
            <a:pPr lvl="1" eaLnBrk="1" hangingPunct="1">
              <a:lnSpc>
                <a:spcPct val="120000"/>
              </a:lnSpc>
              <a:defRPr/>
            </a:pPr>
            <a:r>
              <a:rPr lang="zh-CN" altLang="en-US"/>
              <a:t>其他任务的输出值</a:t>
            </a:r>
          </a:p>
          <a:p>
            <a:pPr lvl="2" eaLnBrk="1" hangingPunct="1">
              <a:lnSpc>
                <a:spcPct val="120000"/>
              </a:lnSpc>
              <a:defRPr/>
            </a:pPr>
            <a:r>
              <a:rPr lang="zh-CN" altLang="en-US">
                <a:latin typeface="Times New Roman"/>
              </a:rPr>
              <a:t>“</a:t>
            </a:r>
            <a:r>
              <a:rPr lang="zh-CN" altLang="en-US"/>
              <a:t>如果任务</a:t>
            </a:r>
            <a:r>
              <a:rPr lang="en-US" altLang="zh-CN"/>
              <a:t>t</a:t>
            </a:r>
            <a:r>
              <a:rPr lang="en-US" altLang="zh-CN" baseline="-25000"/>
              <a:t>j</a:t>
            </a:r>
            <a:r>
              <a:rPr lang="zh-CN" altLang="en-US"/>
              <a:t>返回一个大于</a:t>
            </a:r>
            <a:r>
              <a:rPr lang="en-US" altLang="zh-CN"/>
              <a:t>20</a:t>
            </a:r>
            <a:r>
              <a:rPr lang="zh-CN" altLang="en-US"/>
              <a:t>的值，则任务</a:t>
            </a:r>
            <a:r>
              <a:rPr lang="en-US" altLang="zh-CN"/>
              <a:t>t</a:t>
            </a:r>
            <a:r>
              <a:rPr lang="en-US" altLang="zh-CN" baseline="-25000"/>
              <a:t>i</a:t>
            </a:r>
            <a:r>
              <a:rPr lang="zh-CN" altLang="en-US"/>
              <a:t>可以开始</a:t>
            </a:r>
            <a:r>
              <a:rPr lang="zh-CN" altLang="en-US">
                <a:latin typeface="Times New Roman"/>
              </a:rPr>
              <a:t>”</a:t>
            </a:r>
            <a:endParaRPr lang="zh-CN" altLang="en-US"/>
          </a:p>
          <a:p>
            <a:pPr lvl="2" eaLnBrk="1" hangingPunct="1">
              <a:lnSpc>
                <a:spcPct val="120000"/>
              </a:lnSpc>
              <a:defRPr/>
            </a:pPr>
            <a:r>
              <a:rPr lang="zh-CN" altLang="en-US">
                <a:latin typeface="Times New Roman"/>
              </a:rPr>
              <a:t>“</a:t>
            </a:r>
            <a:r>
              <a:rPr lang="zh-CN" altLang="en-US"/>
              <a:t>如果秘书审批任务返回</a:t>
            </a:r>
            <a:r>
              <a:rPr lang="en-US" altLang="zh-CN"/>
              <a:t>OK</a:t>
            </a:r>
            <a:r>
              <a:rPr lang="zh-CN" altLang="en-US"/>
              <a:t>，则经理审批任务可以开始</a:t>
            </a:r>
            <a:r>
              <a:rPr lang="zh-CN" altLang="en-US">
                <a:latin typeface="Times New Roman"/>
              </a:rPr>
              <a:t>”</a:t>
            </a:r>
            <a:endParaRPr lang="zh-CN" altLang="en-US"/>
          </a:p>
          <a:p>
            <a:pPr lvl="1" eaLnBrk="1" hangingPunct="1">
              <a:lnSpc>
                <a:spcPct val="120000"/>
              </a:lnSpc>
              <a:defRPr/>
            </a:pPr>
            <a:r>
              <a:rPr lang="zh-CN" altLang="en-US"/>
              <a:t>外部时间修改的外部变量</a:t>
            </a:r>
          </a:p>
          <a:p>
            <a:pPr lvl="2" eaLnBrk="1" hangingPunct="1">
              <a:lnSpc>
                <a:spcPct val="120000"/>
              </a:lnSpc>
              <a:defRPr/>
            </a:pPr>
            <a:r>
              <a:rPr lang="zh-CN" altLang="en-US">
                <a:latin typeface="Times New Roman"/>
              </a:rPr>
              <a:t>“</a:t>
            </a:r>
            <a:r>
              <a:rPr lang="zh-CN" altLang="en-US"/>
              <a:t>上午</a:t>
            </a:r>
            <a:r>
              <a:rPr lang="en-US" altLang="zh-CN"/>
              <a:t>9</a:t>
            </a:r>
            <a:r>
              <a:rPr lang="zh-CN" altLang="en-US"/>
              <a:t>点以后任务</a:t>
            </a:r>
            <a:r>
              <a:rPr lang="en-US" altLang="zh-CN"/>
              <a:t>t</a:t>
            </a:r>
            <a:r>
              <a:rPr lang="en-US" altLang="zh-CN" baseline="-25000"/>
              <a:t>i</a:t>
            </a:r>
            <a:r>
              <a:rPr lang="zh-CN" altLang="en-US"/>
              <a:t>才能开始</a:t>
            </a:r>
            <a:r>
              <a:rPr lang="zh-CN" altLang="en-US">
                <a:latin typeface="Times New Roman"/>
              </a:rPr>
              <a:t>”</a:t>
            </a:r>
            <a:endParaRPr lang="zh-CN" altLang="en-US"/>
          </a:p>
          <a:p>
            <a:pPr lvl="2" eaLnBrk="1" hangingPunct="1">
              <a:lnSpc>
                <a:spcPct val="120000"/>
              </a:lnSpc>
              <a:defRPr/>
            </a:pPr>
            <a:r>
              <a:rPr lang="zh-CN" altLang="en-US">
                <a:latin typeface="Times New Roman"/>
              </a:rPr>
              <a:t>“</a:t>
            </a:r>
            <a:r>
              <a:rPr lang="zh-CN" altLang="en-US"/>
              <a:t>在任务</a:t>
            </a:r>
            <a:r>
              <a:rPr lang="en-US" altLang="zh-CN"/>
              <a:t>t</a:t>
            </a:r>
            <a:r>
              <a:rPr lang="en-US" altLang="zh-CN" baseline="-25000"/>
              <a:t>j</a:t>
            </a:r>
            <a:r>
              <a:rPr lang="zh-CN" altLang="en-US"/>
              <a:t>完成后的</a:t>
            </a:r>
            <a:r>
              <a:rPr lang="en-US" altLang="zh-CN"/>
              <a:t>24</a:t>
            </a:r>
            <a:r>
              <a:rPr lang="zh-CN" altLang="en-US"/>
              <a:t>小时内必须开始任务</a:t>
            </a:r>
            <a:r>
              <a:rPr lang="en-US" altLang="zh-CN"/>
              <a:t>t</a:t>
            </a:r>
            <a:r>
              <a:rPr lang="en-US" altLang="zh-CN" baseline="-25000"/>
              <a:t>i</a:t>
            </a:r>
            <a:r>
              <a:rPr lang="zh-CN" altLang="en-US"/>
              <a:t> </a:t>
            </a:r>
            <a:r>
              <a:rPr lang="zh-CN" altLang="en-US">
                <a:latin typeface="Times New Roman"/>
              </a:rPr>
              <a:t>”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9013565"/>
      </p:ext>
    </p:extLst>
  </p:cSld>
  <p:clrMapOvr>
    <a:masterClrMapping/>
  </p:clrMapOvr>
  <p:transition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附：工作流</a:t>
            </a:r>
          </a:p>
        </p:txBody>
      </p:sp>
      <p:sp>
        <p:nvSpPr>
          <p:cNvPr id="2017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工作流执行</a:t>
            </a:r>
          </a:p>
          <a:p>
            <a:pPr lvl="1" eaLnBrk="1" hangingPunct="1">
              <a:defRPr/>
            </a:pPr>
            <a:r>
              <a:rPr lang="zh-CN" altLang="en-US"/>
              <a:t>提交的可接受终止状态</a:t>
            </a:r>
          </a:p>
          <a:p>
            <a:pPr lvl="1" eaLnBrk="1" hangingPunct="1">
              <a:defRPr/>
            </a:pPr>
            <a:r>
              <a:rPr lang="zh-CN" altLang="en-US"/>
              <a:t>中止的可接受终止状态</a:t>
            </a:r>
          </a:p>
          <a:p>
            <a:pPr eaLnBrk="1" hangingPunct="1">
              <a:defRPr/>
            </a:pPr>
            <a:r>
              <a:rPr lang="zh-CN" altLang="en-US"/>
              <a:t>整个工作流作为一个事务？</a:t>
            </a:r>
          </a:p>
          <a:p>
            <a:pPr lvl="1" eaLnBrk="1" hangingPunct="1">
              <a:defRPr/>
            </a:pPr>
            <a:r>
              <a:rPr lang="zh-CN" altLang="en-US"/>
              <a:t>工作流持续时间很长</a:t>
            </a:r>
          </a:p>
          <a:p>
            <a:pPr eaLnBrk="1" hangingPunct="1">
              <a:defRPr/>
            </a:pPr>
            <a:r>
              <a:rPr lang="zh-CN" altLang="en-US"/>
              <a:t>如何取消一个活动</a:t>
            </a:r>
          </a:p>
          <a:p>
            <a:pPr lvl="1" eaLnBrk="1" hangingPunct="1">
              <a:defRPr/>
            </a:pPr>
            <a:r>
              <a:rPr lang="zh-CN" altLang="en-US"/>
              <a:t>补偿事务</a:t>
            </a:r>
          </a:p>
        </p:txBody>
      </p:sp>
    </p:spTree>
    <p:extLst>
      <p:ext uri="{BB962C8B-B14F-4D97-AF65-F5344CB8AC3E}">
        <p14:creationId xmlns:p14="http://schemas.microsoft.com/office/powerpoint/2010/main" val="1311420640"/>
      </p:ext>
    </p:extLst>
  </p:cSld>
  <p:clrMapOvr>
    <a:masterClrMapping/>
  </p:clrMapOvr>
  <p:transition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附：长事务</a:t>
            </a:r>
          </a:p>
        </p:txBody>
      </p:sp>
      <p:sp>
        <p:nvSpPr>
          <p:cNvPr id="204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运行时间过长，不能采用传统的封锁机制</a:t>
            </a:r>
          </a:p>
          <a:p>
            <a:pPr eaLnBrk="1" hangingPunct="1">
              <a:defRPr/>
            </a:pPr>
            <a:r>
              <a:rPr lang="zh-CN" altLang="en-US"/>
              <a:t>长事务典型应用</a:t>
            </a:r>
          </a:p>
          <a:p>
            <a:pPr lvl="1" eaLnBrk="1" hangingPunct="1">
              <a:defRPr/>
            </a:pPr>
            <a:r>
              <a:rPr lang="zh-CN" altLang="en-US"/>
              <a:t>传统的</a:t>
            </a:r>
            <a:r>
              <a:rPr lang="en-US" altLang="zh-CN"/>
              <a:t>DBMS</a:t>
            </a:r>
            <a:r>
              <a:rPr lang="zh-CN" altLang="en-US"/>
              <a:t>应用</a:t>
            </a:r>
          </a:p>
          <a:p>
            <a:pPr lvl="1" eaLnBrk="1" hangingPunct="1">
              <a:buFont typeface="Wingdings" pitchFamily="2" charset="2"/>
              <a:buNone/>
              <a:defRPr/>
            </a:pPr>
            <a:r>
              <a:rPr lang="zh-CN" altLang="en-US"/>
              <a:t>	计算所有银行账户余额</a:t>
            </a:r>
          </a:p>
          <a:p>
            <a:pPr lvl="1" eaLnBrk="1" hangingPunct="1">
              <a:defRPr/>
            </a:pPr>
            <a:r>
              <a:rPr lang="zh-CN" altLang="en-US"/>
              <a:t>设计系统</a:t>
            </a:r>
          </a:p>
          <a:p>
            <a:pPr lvl="1" eaLnBrk="1" hangingPunct="1">
              <a:buFont typeface="Wingdings" pitchFamily="2" charset="2"/>
              <a:buNone/>
              <a:defRPr/>
            </a:pPr>
            <a:r>
              <a:rPr lang="zh-CN" altLang="en-US"/>
              <a:t>	设计被分为不同部分，不同设计者同时工作在不同部分上（多版本可行否？）</a:t>
            </a:r>
          </a:p>
          <a:p>
            <a:pPr lvl="1" eaLnBrk="1" hangingPunct="1">
              <a:defRPr/>
            </a:pPr>
            <a:r>
              <a:rPr lang="zh-CN" altLang="en-US"/>
              <a:t>工作流系统</a:t>
            </a:r>
          </a:p>
        </p:txBody>
      </p:sp>
    </p:spTree>
    <p:extLst>
      <p:ext uri="{BB962C8B-B14F-4D97-AF65-F5344CB8AC3E}">
        <p14:creationId xmlns:p14="http://schemas.microsoft.com/office/powerpoint/2010/main" val="1212623263"/>
      </p:ext>
    </p:extLst>
  </p:cSld>
  <p:clrMapOvr>
    <a:masterClrMapping/>
  </p:clrMapOvr>
  <p:transition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附：长事务</a:t>
            </a:r>
          </a:p>
        </p:txBody>
      </p:sp>
      <p:sp>
        <p:nvSpPr>
          <p:cNvPr id="207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长事务特点</a:t>
            </a:r>
          </a:p>
          <a:p>
            <a:pPr lvl="1" eaLnBrk="1" hangingPunct="1">
              <a:defRPr/>
            </a:pPr>
            <a:r>
              <a:rPr lang="zh-CN" altLang="en-US"/>
              <a:t>持续时间长</a:t>
            </a:r>
          </a:p>
          <a:p>
            <a:pPr lvl="1" eaLnBrk="1" hangingPunct="1">
              <a:defRPr/>
            </a:pPr>
            <a:r>
              <a:rPr lang="zh-CN" altLang="en-US"/>
              <a:t>暴露未提交的数据</a:t>
            </a:r>
          </a:p>
          <a:p>
            <a:pPr lvl="1" eaLnBrk="1" hangingPunct="1">
              <a:defRPr/>
            </a:pPr>
            <a:r>
              <a:rPr lang="zh-CN" altLang="en-US"/>
              <a:t>子任务</a:t>
            </a:r>
          </a:p>
          <a:p>
            <a:pPr lvl="1" eaLnBrk="1" hangingPunct="1">
              <a:buFont typeface="Wingdings" pitchFamily="2" charset="2"/>
              <a:buNone/>
              <a:defRPr/>
            </a:pPr>
            <a:r>
              <a:rPr lang="zh-CN" altLang="en-US"/>
              <a:t>	中止其中某个子任务，而不必中止整个事务</a:t>
            </a:r>
          </a:p>
          <a:p>
            <a:pPr lvl="1" eaLnBrk="1" hangingPunct="1">
              <a:defRPr/>
            </a:pPr>
            <a:r>
              <a:rPr lang="zh-CN" altLang="en-US"/>
              <a:t>可恢复性</a:t>
            </a:r>
          </a:p>
          <a:p>
            <a:pPr lvl="1" eaLnBrk="1" hangingPunct="1">
              <a:buFont typeface="Wingdings" pitchFamily="2" charset="2"/>
              <a:buNone/>
              <a:defRPr/>
            </a:pPr>
            <a:r>
              <a:rPr lang="zh-CN" altLang="en-US"/>
              <a:t>	不要将整个事务撤销，而恢复到系统崩溃之前的某一状态，使丢掉的工作尽量少</a:t>
            </a:r>
          </a:p>
          <a:p>
            <a:pPr lvl="1" eaLnBrk="1" hangingPunct="1">
              <a:defRPr/>
            </a:pPr>
            <a:r>
              <a:rPr lang="zh-CN" altLang="en-US"/>
              <a:t>性能</a:t>
            </a:r>
          </a:p>
          <a:p>
            <a:pPr lvl="1" eaLnBrk="1" hangingPunct="1">
              <a:buFont typeface="Wingdings" pitchFamily="2" charset="2"/>
              <a:buNone/>
              <a:defRPr/>
            </a:pPr>
            <a:r>
              <a:rPr lang="zh-CN" altLang="en-US"/>
              <a:t>	响应时间  </a:t>
            </a:r>
            <a:r>
              <a:rPr lang="en-US" altLang="zh-CN"/>
              <a:t>vs  </a:t>
            </a:r>
            <a:r>
              <a:rPr lang="zh-CN" altLang="en-US"/>
              <a:t>事务吞吐量</a:t>
            </a:r>
          </a:p>
        </p:txBody>
      </p:sp>
    </p:spTree>
    <p:extLst>
      <p:ext uri="{BB962C8B-B14F-4D97-AF65-F5344CB8AC3E}">
        <p14:creationId xmlns:p14="http://schemas.microsoft.com/office/powerpoint/2010/main" val="4119543799"/>
      </p:ext>
    </p:extLst>
  </p:cSld>
  <p:clrMapOvr>
    <a:masterClrMapping/>
  </p:clrMapOvr>
  <p:transition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附：长事务</a:t>
            </a:r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/>
              <a:t>Saga</a:t>
            </a:r>
            <a:r>
              <a:rPr lang="zh-CN" altLang="en-US"/>
              <a:t>：构成长事务的一系列动作</a:t>
            </a:r>
          </a:p>
          <a:p>
            <a:pPr lvl="1" eaLnBrk="1" hangingPunct="1">
              <a:defRPr/>
            </a:pPr>
            <a:r>
              <a:rPr lang="zh-CN" altLang="en-US"/>
              <a:t>一系列动作</a:t>
            </a:r>
          </a:p>
          <a:p>
            <a:pPr lvl="1" eaLnBrk="1" hangingPunct="1">
              <a:defRPr/>
            </a:pPr>
            <a:r>
              <a:rPr lang="zh-CN" altLang="en-US"/>
              <a:t>一个图，其结点是动作或中止及完成结点，弧连接结点对。中止及完成结点称为终止结点</a:t>
            </a:r>
          </a:p>
          <a:p>
            <a:pPr lvl="1" eaLnBrk="1" hangingPunct="1">
              <a:defRPr/>
            </a:pPr>
            <a:r>
              <a:rPr lang="zh-CN" altLang="en-US"/>
              <a:t>关于动作从哪个结点开始的指示，称为开始节点</a:t>
            </a:r>
          </a:p>
          <a:p>
            <a:pPr eaLnBrk="1" hangingPunct="1">
              <a:defRPr/>
            </a:pPr>
            <a:r>
              <a:rPr lang="en-US" altLang="zh-CN"/>
              <a:t>saga</a:t>
            </a:r>
            <a:r>
              <a:rPr lang="zh-CN" altLang="en-US"/>
              <a:t>的并发控制</a:t>
            </a:r>
          </a:p>
          <a:p>
            <a:pPr lvl="1" eaLnBrk="1" hangingPunct="1">
              <a:defRPr/>
            </a:pPr>
            <a:r>
              <a:rPr lang="zh-CN" altLang="en-US"/>
              <a:t>每个动作是一个短事务，执行时采用传统的并发控制机制</a:t>
            </a:r>
          </a:p>
          <a:p>
            <a:pPr lvl="1" eaLnBrk="1" hangingPunct="1">
              <a:defRPr/>
            </a:pPr>
            <a:r>
              <a:rPr lang="zh-CN" altLang="en-US"/>
              <a:t>整个事务即任何通向终止结点的路径通过补偿事务来管理，也即每个结点上短事务的逆</a:t>
            </a:r>
          </a:p>
        </p:txBody>
      </p:sp>
    </p:spTree>
    <p:extLst>
      <p:ext uri="{BB962C8B-B14F-4D97-AF65-F5344CB8AC3E}">
        <p14:creationId xmlns:p14="http://schemas.microsoft.com/office/powerpoint/2010/main" val="3218891159"/>
      </p:ext>
    </p:extLst>
  </p:cSld>
  <p:clrMapOvr>
    <a:masterClrMapping/>
  </p:clrMapOvr>
  <p:transition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附：补偿事务</a:t>
            </a:r>
          </a:p>
        </p:txBody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在</a:t>
            </a:r>
            <a:r>
              <a:rPr lang="en-US" altLang="zh-CN"/>
              <a:t>saga</a:t>
            </a:r>
            <a:r>
              <a:rPr lang="zh-CN" altLang="en-US"/>
              <a:t>中，每个动作</a:t>
            </a:r>
            <a:r>
              <a:rPr lang="en-US" altLang="zh-CN"/>
              <a:t>A</a:t>
            </a:r>
            <a:r>
              <a:rPr lang="zh-CN" altLang="en-US"/>
              <a:t>都有一个补偿事务</a:t>
            </a:r>
            <a:r>
              <a:rPr lang="en-US" altLang="zh-CN"/>
              <a:t>A</a:t>
            </a:r>
            <a:r>
              <a:rPr lang="en-US" altLang="zh-CN" baseline="30000"/>
              <a:t>-1</a:t>
            </a:r>
            <a:endParaRPr lang="zh-CN" altLang="en-US"/>
          </a:p>
          <a:p>
            <a:pPr lvl="1" eaLnBrk="1" hangingPunct="1">
              <a:defRPr/>
            </a:pPr>
            <a:r>
              <a:rPr lang="zh-CN" altLang="en-US"/>
              <a:t>如果</a:t>
            </a:r>
            <a:r>
              <a:rPr lang="en-US" altLang="zh-CN"/>
              <a:t>D</a:t>
            </a:r>
            <a:r>
              <a:rPr lang="zh-CN" altLang="en-US"/>
              <a:t>是任一数据库状态，</a:t>
            </a:r>
            <a:r>
              <a:rPr lang="en-US" altLang="zh-CN"/>
              <a:t>B</a:t>
            </a:r>
            <a:r>
              <a:rPr lang="en-US" altLang="zh-CN" baseline="-25000"/>
              <a:t>1</a:t>
            </a:r>
            <a:r>
              <a:rPr lang="en-US" altLang="zh-CN"/>
              <a:t>B</a:t>
            </a:r>
            <a:r>
              <a:rPr lang="en-US" altLang="zh-CN" baseline="-25000"/>
              <a:t>2</a:t>
            </a:r>
            <a:r>
              <a:rPr lang="en-US" altLang="zh-CN">
                <a:latin typeface="Times New Roman"/>
              </a:rPr>
              <a:t>…</a:t>
            </a:r>
            <a:r>
              <a:rPr lang="en-US" altLang="zh-CN"/>
              <a:t>B</a:t>
            </a:r>
            <a:r>
              <a:rPr lang="en-US" altLang="zh-CN" baseline="-25000"/>
              <a:t>n</a:t>
            </a:r>
            <a:r>
              <a:rPr lang="zh-CN" altLang="en-US"/>
              <a:t>是动作和补偿事务的任一序列，那么在</a:t>
            </a:r>
            <a:r>
              <a:rPr lang="en-US" altLang="zh-CN"/>
              <a:t>D</a:t>
            </a:r>
            <a:r>
              <a:rPr lang="zh-CN" altLang="en-US"/>
              <a:t>上运行序列</a:t>
            </a:r>
            <a:r>
              <a:rPr lang="en-US" altLang="zh-CN"/>
              <a:t>B</a:t>
            </a:r>
            <a:r>
              <a:rPr lang="en-US" altLang="zh-CN" baseline="-25000"/>
              <a:t>1</a:t>
            </a:r>
            <a:r>
              <a:rPr lang="en-US" altLang="zh-CN"/>
              <a:t>B</a:t>
            </a:r>
            <a:r>
              <a:rPr lang="en-US" altLang="zh-CN" baseline="-25000"/>
              <a:t>2</a:t>
            </a:r>
            <a:r>
              <a:rPr lang="en-US" altLang="zh-CN">
                <a:latin typeface="Times New Roman"/>
              </a:rPr>
              <a:t>…</a:t>
            </a:r>
            <a:r>
              <a:rPr lang="en-US" altLang="zh-CN"/>
              <a:t>B</a:t>
            </a:r>
            <a:r>
              <a:rPr lang="en-US" altLang="zh-CN" baseline="-25000"/>
              <a:t>n</a:t>
            </a:r>
            <a:r>
              <a:rPr lang="zh-CN" altLang="en-US"/>
              <a:t>和</a:t>
            </a:r>
            <a:r>
              <a:rPr lang="en-US" altLang="zh-CN"/>
              <a:t>AB</a:t>
            </a:r>
            <a:r>
              <a:rPr lang="en-US" altLang="zh-CN" baseline="-25000"/>
              <a:t>1</a:t>
            </a:r>
            <a:r>
              <a:rPr lang="en-US" altLang="zh-CN"/>
              <a:t>B</a:t>
            </a:r>
            <a:r>
              <a:rPr lang="en-US" altLang="zh-CN" baseline="-25000"/>
              <a:t>2</a:t>
            </a:r>
            <a:r>
              <a:rPr lang="en-US" altLang="zh-CN">
                <a:latin typeface="Times New Roman"/>
              </a:rPr>
              <a:t>…</a:t>
            </a:r>
            <a:r>
              <a:rPr lang="en-US" altLang="zh-CN"/>
              <a:t>B</a:t>
            </a:r>
            <a:r>
              <a:rPr lang="en-US" altLang="zh-CN" baseline="-25000"/>
              <a:t>n</a:t>
            </a:r>
            <a:r>
              <a:rPr lang="en-US" altLang="zh-CN"/>
              <a:t>A</a:t>
            </a:r>
            <a:r>
              <a:rPr lang="en-US" altLang="zh-CN" baseline="30000"/>
              <a:t>-1</a:t>
            </a:r>
            <a:r>
              <a:rPr lang="zh-CN" altLang="en-US"/>
              <a:t>所产生的数据库状态是一样的</a:t>
            </a:r>
          </a:p>
          <a:p>
            <a:pPr lvl="1" eaLnBrk="1" hangingPunct="1">
              <a:defRPr/>
            </a:pPr>
            <a:r>
              <a:rPr lang="en-US" altLang="zh-CN"/>
              <a:t>A</a:t>
            </a:r>
            <a:r>
              <a:rPr lang="en-US" altLang="zh-CN" baseline="-25000"/>
              <a:t>1</a:t>
            </a:r>
            <a:r>
              <a:rPr lang="zh-CN" altLang="en-US"/>
              <a:t>创建一个文档，</a:t>
            </a:r>
            <a:r>
              <a:rPr lang="en-US" altLang="zh-CN"/>
              <a:t>A</a:t>
            </a:r>
            <a:r>
              <a:rPr lang="en-US" altLang="zh-CN" baseline="-25000"/>
              <a:t>1</a:t>
            </a:r>
            <a:r>
              <a:rPr lang="en-US" altLang="zh-CN" baseline="30000"/>
              <a:t>-1</a:t>
            </a:r>
            <a:r>
              <a:rPr lang="zh-CN" altLang="en-US"/>
              <a:t>删除该文档， </a:t>
            </a:r>
            <a:r>
              <a:rPr lang="en-US" altLang="zh-CN"/>
              <a:t>A</a:t>
            </a:r>
            <a:r>
              <a:rPr lang="en-US" altLang="zh-CN" baseline="-25000"/>
              <a:t>1</a:t>
            </a:r>
            <a:r>
              <a:rPr lang="zh-CN" altLang="en-US">
                <a:sym typeface="Symbol" pitchFamily="18" charset="2"/>
              </a:rPr>
              <a:t> </a:t>
            </a:r>
            <a:r>
              <a:rPr lang="en-US" altLang="zh-CN"/>
              <a:t>A</a:t>
            </a:r>
            <a:r>
              <a:rPr lang="en-US" altLang="zh-CN" baseline="-25000"/>
              <a:t>1</a:t>
            </a:r>
            <a:r>
              <a:rPr lang="en-US" altLang="zh-CN" baseline="30000"/>
              <a:t>-1 </a:t>
            </a:r>
            <a:r>
              <a:rPr lang="zh-CN" altLang="en-US">
                <a:sym typeface="Symbol" pitchFamily="18" charset="2"/>
              </a:rPr>
              <a:t></a:t>
            </a:r>
          </a:p>
          <a:p>
            <a:pPr eaLnBrk="1" hangingPunct="1">
              <a:defRPr/>
            </a:pPr>
            <a:r>
              <a:rPr lang="zh-CN" altLang="en-US"/>
              <a:t>如果</a:t>
            </a:r>
            <a:r>
              <a:rPr lang="en-US" altLang="zh-CN"/>
              <a:t>saga</a:t>
            </a:r>
            <a:r>
              <a:rPr lang="zh-CN" altLang="en-US"/>
              <a:t>的执行通向中止结点，那么通过执行每个动作的相应补偿事务来回滚</a:t>
            </a:r>
            <a:r>
              <a:rPr lang="en-US" altLang="zh-CN"/>
              <a:t>saga</a:t>
            </a:r>
          </a:p>
          <a:p>
            <a:pPr lvl="1" eaLnBrk="1" hangingPunct="1">
              <a:defRPr/>
            </a:pPr>
            <a:r>
              <a:rPr lang="zh-CN" altLang="en-US"/>
              <a:t>动作序列</a:t>
            </a:r>
            <a:r>
              <a:rPr lang="en-US" altLang="zh-CN"/>
              <a:t>A</a:t>
            </a:r>
            <a:r>
              <a:rPr lang="en-US" altLang="zh-CN" baseline="-25000"/>
              <a:t>1 </a:t>
            </a:r>
            <a:r>
              <a:rPr lang="en-US" altLang="zh-CN"/>
              <a:t>A</a:t>
            </a:r>
            <a:r>
              <a:rPr lang="en-US" altLang="zh-CN" baseline="-25000"/>
              <a:t>2 </a:t>
            </a:r>
            <a:r>
              <a:rPr lang="en-US" altLang="zh-CN">
                <a:latin typeface="Times New Roman"/>
              </a:rPr>
              <a:t>…</a:t>
            </a:r>
            <a:r>
              <a:rPr lang="en-US" altLang="zh-CN" baseline="-25000"/>
              <a:t> </a:t>
            </a:r>
            <a:r>
              <a:rPr lang="en-US" altLang="zh-CN"/>
              <a:t>A</a:t>
            </a:r>
            <a:r>
              <a:rPr lang="en-US" altLang="zh-CN" baseline="-25000"/>
              <a:t>n </a:t>
            </a:r>
            <a:r>
              <a:rPr lang="zh-CN" altLang="en-US"/>
              <a:t>，补偿序列 </a:t>
            </a:r>
            <a:r>
              <a:rPr lang="en-US" altLang="zh-CN"/>
              <a:t>A</a:t>
            </a:r>
            <a:r>
              <a:rPr lang="en-US" altLang="zh-CN" baseline="-25000"/>
              <a:t>n</a:t>
            </a:r>
            <a:r>
              <a:rPr lang="en-US" altLang="zh-CN" baseline="30000"/>
              <a:t>-1</a:t>
            </a:r>
            <a:r>
              <a:rPr lang="en-US" altLang="zh-CN" baseline="-25000"/>
              <a:t> </a:t>
            </a:r>
            <a:r>
              <a:rPr lang="en-US" altLang="zh-CN">
                <a:latin typeface="Times New Roman"/>
              </a:rPr>
              <a:t>…</a:t>
            </a:r>
            <a:r>
              <a:rPr lang="en-US" altLang="zh-CN"/>
              <a:t> A</a:t>
            </a:r>
            <a:r>
              <a:rPr lang="en-US" altLang="zh-CN" baseline="-25000"/>
              <a:t>2</a:t>
            </a:r>
            <a:r>
              <a:rPr lang="en-US" altLang="zh-CN" baseline="30000"/>
              <a:t>-1 </a:t>
            </a:r>
            <a:r>
              <a:rPr lang="en-US" altLang="zh-CN"/>
              <a:t>A</a:t>
            </a:r>
            <a:r>
              <a:rPr lang="en-US" altLang="zh-CN" baseline="-25000"/>
              <a:t>1</a:t>
            </a:r>
            <a:r>
              <a:rPr lang="en-US" altLang="zh-CN" baseline="30000"/>
              <a:t>-1</a:t>
            </a:r>
            <a:endParaRPr lang="zh-CN" altLang="en-US" baseline="-25000"/>
          </a:p>
        </p:txBody>
      </p:sp>
    </p:spTree>
    <p:extLst>
      <p:ext uri="{BB962C8B-B14F-4D97-AF65-F5344CB8AC3E}">
        <p14:creationId xmlns:p14="http://schemas.microsoft.com/office/powerpoint/2010/main" val="1457972564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/>
              <a:t>事务概念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219200"/>
            <a:ext cx="8610600" cy="3145904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zh-CN" altLang="en-US" dirty="0"/>
              <a:t>事务特性(</a:t>
            </a:r>
            <a:r>
              <a:rPr lang="en-US" altLang="zh-CN" dirty="0"/>
              <a:t>ACID)</a:t>
            </a:r>
            <a:r>
              <a:rPr lang="zh-CN" altLang="en-US" dirty="0"/>
              <a:t>  </a:t>
            </a:r>
            <a:r>
              <a:rPr lang="zh-CN" altLang="en-US" sz="1800" dirty="0">
                <a:highlight>
                  <a:srgbClr val="CCECFF"/>
                </a:highlight>
              </a:rPr>
              <a:t>一个</a:t>
            </a:r>
            <a:r>
              <a:rPr lang="en-US" altLang="zh-CN" sz="1800" dirty="0">
                <a:highlight>
                  <a:srgbClr val="CCECFF"/>
                </a:highlight>
              </a:rPr>
              <a:t>DBMS</a:t>
            </a:r>
            <a:r>
              <a:rPr lang="zh-CN" altLang="en-US" sz="1800" dirty="0">
                <a:highlight>
                  <a:srgbClr val="CCECFF"/>
                </a:highlight>
              </a:rPr>
              <a:t>支持事务的话，其所必须满足的特性</a:t>
            </a:r>
            <a:endParaRPr lang="en-US" altLang="zh-CN" dirty="0">
              <a:highlight>
                <a:srgbClr val="CCECFF"/>
              </a:highlight>
            </a:endParaRPr>
          </a:p>
          <a:p>
            <a:pPr lvl="1" eaLnBrk="1" hangingPunct="1">
              <a:defRPr/>
            </a:pPr>
            <a:r>
              <a:rPr lang="zh-CN" altLang="en-US" b="1" dirty="0"/>
              <a:t>一致性(</a:t>
            </a:r>
            <a:r>
              <a:rPr lang="en-US" altLang="zh-CN" b="1" dirty="0"/>
              <a:t>Consistency)</a:t>
            </a:r>
          </a:p>
          <a:p>
            <a:pPr lvl="1" eaLnBrk="1" hangingPunct="1">
              <a:buFont typeface="Wingdings" pitchFamily="2" charset="2"/>
              <a:buNone/>
              <a:defRPr/>
            </a:pPr>
            <a:r>
              <a:rPr lang="en-US" altLang="zh-CN" dirty="0"/>
              <a:t>	</a:t>
            </a:r>
            <a:r>
              <a:rPr lang="zh-CN" altLang="en-US" dirty="0"/>
              <a:t>事务的执行必须保证数据库的一致性</a:t>
            </a:r>
          </a:p>
          <a:p>
            <a:pPr lvl="1" eaLnBrk="1" hangingPunct="1">
              <a:buFont typeface="Wingdings" pitchFamily="2" charset="2"/>
              <a:buNone/>
              <a:defRPr/>
            </a:pPr>
            <a:r>
              <a:rPr lang="zh-CN" altLang="en-US" dirty="0"/>
              <a:t>	事务开始前，数据库处于一致性的状态；事务结束后，数据库必须仍处于一致性状态</a:t>
            </a:r>
          </a:p>
          <a:p>
            <a:pPr lvl="1" eaLnBrk="1" hangingPunct="1">
              <a:buFont typeface="Wingdings" pitchFamily="2" charset="2"/>
              <a:buNone/>
              <a:defRPr/>
            </a:pPr>
            <a:r>
              <a:rPr lang="zh-CN" altLang="en-US" dirty="0"/>
              <a:t>	数据库的一致性状态由</a:t>
            </a:r>
            <a:r>
              <a:rPr lang="zh-CN" altLang="en-US" b="1" dirty="0">
                <a:solidFill>
                  <a:schemeClr val="hlink"/>
                </a:solidFill>
              </a:rPr>
              <a:t>用户</a:t>
            </a:r>
            <a:r>
              <a:rPr lang="zh-CN" altLang="en-US" dirty="0"/>
              <a:t>来负责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713A10B-2B3C-44FB-23BC-C573E3E55C93}"/>
              </a:ext>
            </a:extLst>
          </p:cNvPr>
          <p:cNvSpPr txBox="1"/>
          <p:nvPr/>
        </p:nvSpPr>
        <p:spPr>
          <a:xfrm>
            <a:off x="971600" y="5085184"/>
            <a:ext cx="74888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保证数据库的一致性： 数据库的所有数据状态是符合业务人员的预期的，跟既定预期的业务逻辑是一致的</a:t>
            </a:r>
          </a:p>
        </p:txBody>
      </p:sp>
    </p:spTree>
    <p:extLst>
      <p:ext uri="{BB962C8B-B14F-4D97-AF65-F5344CB8AC3E}">
        <p14:creationId xmlns:p14="http://schemas.microsoft.com/office/powerpoint/2010/main" val="1974493213"/>
      </p:ext>
    </p:extLst>
  </p:cSld>
  <p:clrMapOvr>
    <a:masterClrMapping/>
  </p:clrMapOvr>
  <p:transition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/>
              <a:t>附：补偿事务</a:t>
            </a:r>
          </a:p>
        </p:txBody>
      </p:sp>
      <p:sp>
        <p:nvSpPr>
          <p:cNvPr id="2068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itchFamily="2" charset="2"/>
              <a:buNone/>
              <a:defRPr/>
            </a:pPr>
            <a:r>
              <a:rPr lang="zh-CN" altLang="en-US"/>
              <a:t>	一个事务</a:t>
            </a:r>
            <a:r>
              <a:rPr lang="en-US" altLang="zh-CN"/>
              <a:t>B</a:t>
            </a:r>
            <a:r>
              <a:rPr lang="zh-CN" altLang="en-US"/>
              <a:t>为账户增加</a:t>
            </a:r>
            <a:r>
              <a:rPr lang="en-US" altLang="zh-CN"/>
              <a:t>1000</a:t>
            </a:r>
            <a:r>
              <a:rPr lang="zh-CN" altLang="en-US"/>
              <a:t>￥，该账户原有</a:t>
            </a:r>
            <a:r>
              <a:rPr lang="en-US" altLang="zh-CN"/>
              <a:t>2000</a:t>
            </a:r>
            <a:r>
              <a:rPr lang="zh-CN" altLang="en-US"/>
              <a:t>￥，</a:t>
            </a:r>
            <a:r>
              <a:rPr lang="en-US" altLang="zh-CN"/>
              <a:t>B</a:t>
            </a:r>
            <a:r>
              <a:rPr lang="en-US" altLang="zh-CN" baseline="30000"/>
              <a:t>-1</a:t>
            </a:r>
            <a:r>
              <a:rPr lang="zh-CN" altLang="en-US"/>
              <a:t>是</a:t>
            </a:r>
            <a:r>
              <a:rPr lang="en-US" altLang="zh-CN"/>
              <a:t>B</a:t>
            </a:r>
            <a:r>
              <a:rPr lang="zh-CN" altLang="en-US"/>
              <a:t>的补偿事务（减去同样数额的钱）。事务</a:t>
            </a:r>
            <a:r>
              <a:rPr lang="en-US" altLang="zh-CN"/>
              <a:t>C</a:t>
            </a:r>
            <a:r>
              <a:rPr lang="zh-CN" altLang="en-US"/>
              <a:t>从同一账户中减去</a:t>
            </a:r>
            <a:r>
              <a:rPr lang="en-US" altLang="zh-CN"/>
              <a:t>2500</a:t>
            </a:r>
            <a:r>
              <a:rPr lang="zh-CN" altLang="en-US"/>
              <a:t>￥。</a:t>
            </a:r>
          </a:p>
          <a:p>
            <a:pPr eaLnBrk="1" hangingPunct="1">
              <a:buFont typeface="Wingdings" pitchFamily="2" charset="2"/>
              <a:buNone/>
              <a:defRPr/>
            </a:pPr>
            <a:r>
              <a:rPr lang="zh-CN" altLang="en-US"/>
              <a:t>	要求账户余额不能为负， </a:t>
            </a:r>
            <a:r>
              <a:rPr lang="en-US" altLang="zh-CN"/>
              <a:t>BCB</a:t>
            </a:r>
            <a:r>
              <a:rPr lang="en-US" altLang="zh-CN" baseline="30000"/>
              <a:t>-1 </a:t>
            </a:r>
            <a:r>
              <a:rPr lang="en-US" altLang="zh-CN">
                <a:sym typeface="Symbol" pitchFamily="18" charset="2"/>
              </a:rPr>
              <a:t> C</a:t>
            </a:r>
            <a:r>
              <a:rPr lang="zh-CN" altLang="en-US">
                <a:sym typeface="Symbol" pitchFamily="18" charset="2"/>
              </a:rPr>
              <a:t>？	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9938366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51e3e692-455e-4215-9a50-36ab5780fc1c"/>
  <p:tag name="COMMONDATA" val="eyJoZGlkIjoiYzQ3MzAwZjMwZmRlYjYzY2MwNTYwZDAyOTkwNjcwMDcifQ=="/>
</p:tagLst>
</file>

<file path=ppt/theme/theme1.xml><?xml version="1.0" encoding="utf-8"?>
<a:theme xmlns:a="http://schemas.openxmlformats.org/drawingml/2006/main" name="默认设计模板">
  <a:themeElements>
    <a:clrScheme name="默认设计模板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Comic Sans MS"/>
        <a:ea typeface="宋体"/>
        <a:cs typeface=""/>
      </a:majorFont>
      <a:minorFont>
        <a:latin typeface="Comic Sans MS"/>
        <a:ea typeface="华文中宋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隶书"/>
        <a:cs typeface=""/>
      </a:majorFont>
      <a:minorFont>
        <a:latin typeface="Tahoma"/>
        <a:ea typeface="隶书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8315</Words>
  <Application>Microsoft Macintosh PowerPoint</Application>
  <PresentationFormat>全屏显示(4:3)</PresentationFormat>
  <Paragraphs>1347</Paragraphs>
  <Slides>90</Slides>
  <Notes>69</Notes>
  <HiddenSlides>0</HiddenSlides>
  <MMClips>0</MMClips>
  <ScaleCrop>false</ScaleCrop>
  <HeadingPairs>
    <vt:vector size="8" baseType="variant">
      <vt:variant>
        <vt:lpstr>已用的字体</vt:lpstr>
      </vt:variant>
      <vt:variant>
        <vt:i4>24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90</vt:i4>
      </vt:variant>
    </vt:vector>
  </HeadingPairs>
  <TitlesOfParts>
    <vt:vector size="118" baseType="lpstr">
      <vt:lpstr>-apple-system</vt:lpstr>
      <vt:lpstr>仿宋_GB2312</vt:lpstr>
      <vt:lpstr>黑体</vt:lpstr>
      <vt:lpstr>华文楷体</vt:lpstr>
      <vt:lpstr>华文新魏</vt:lpstr>
      <vt:lpstr>华文行楷</vt:lpstr>
      <vt:lpstr>华文中宋</vt:lpstr>
      <vt:lpstr>楷体_GB2312</vt:lpstr>
      <vt:lpstr>隶书</vt:lpstr>
      <vt:lpstr>宋体</vt:lpstr>
      <vt:lpstr>微软雅黑</vt:lpstr>
      <vt:lpstr>����</vt:lpstr>
      <vt:lpstr>Arial</vt:lpstr>
      <vt:lpstr>Arial</vt:lpstr>
      <vt:lpstr>Cambria Math</vt:lpstr>
      <vt:lpstr>Comic Sans MS</vt:lpstr>
      <vt:lpstr>Courier</vt:lpstr>
      <vt:lpstr>Monotype Sorts</vt:lpstr>
      <vt:lpstr>Symbol</vt:lpstr>
      <vt:lpstr>Tahoma</vt:lpstr>
      <vt:lpstr>Times New Roman</vt:lpstr>
      <vt:lpstr>Webdings</vt:lpstr>
      <vt:lpstr>Wingdings</vt:lpstr>
      <vt:lpstr>Wingdings 2</vt:lpstr>
      <vt:lpstr>默认设计模板</vt:lpstr>
      <vt:lpstr>Blends</vt:lpstr>
      <vt:lpstr>公式</vt:lpstr>
      <vt:lpstr>Photo Editor 照片</vt:lpstr>
      <vt:lpstr>05-事务（一） （概念、性质、调度） （对应教材 第六章）</vt:lpstr>
      <vt:lpstr>主要教学内容</vt:lpstr>
      <vt:lpstr>事务的背景</vt:lpstr>
      <vt:lpstr>事务（transaction）概念</vt:lpstr>
      <vt:lpstr>事务概念</vt:lpstr>
      <vt:lpstr>PowerPoint 演示文稿</vt:lpstr>
      <vt:lpstr>事务概念</vt:lpstr>
      <vt:lpstr>事务概念</vt:lpstr>
      <vt:lpstr>事务概念</vt:lpstr>
      <vt:lpstr>事务概念</vt:lpstr>
      <vt:lpstr>事务概念</vt:lpstr>
      <vt:lpstr>事务概念</vt:lpstr>
      <vt:lpstr>事务调度及其分类</vt:lpstr>
      <vt:lpstr>事务调度</vt:lpstr>
      <vt:lpstr>事务调度</vt:lpstr>
      <vt:lpstr>事务调度</vt:lpstr>
      <vt:lpstr>事务调度</vt:lpstr>
      <vt:lpstr>事务调度</vt:lpstr>
      <vt:lpstr>事务调度</vt:lpstr>
      <vt:lpstr>事务调度</vt:lpstr>
      <vt:lpstr>事务调度</vt:lpstr>
      <vt:lpstr>事务调度</vt:lpstr>
      <vt:lpstr>Write V.S. Commit</vt:lpstr>
      <vt:lpstr>事务隔离性级别</vt:lpstr>
      <vt:lpstr>事务问题：丢失修改</vt:lpstr>
      <vt:lpstr>事务问题：读脏数据</vt:lpstr>
      <vt:lpstr>事务问题：不能重复读</vt:lpstr>
      <vt:lpstr>事务问题：发生幻象</vt:lpstr>
      <vt:lpstr>事务隔离性级别：发生幻象</vt:lpstr>
      <vt:lpstr>事务隔离性级别</vt:lpstr>
      <vt:lpstr>事务隔离性级别</vt:lpstr>
      <vt:lpstr>事务隔离性级别</vt:lpstr>
      <vt:lpstr>事务隔离性级别</vt:lpstr>
      <vt:lpstr>事务隔离性级别</vt:lpstr>
      <vt:lpstr>事务隔离性级别</vt:lpstr>
      <vt:lpstr>事务隔离性级别</vt:lpstr>
      <vt:lpstr>事务隔离性级别</vt:lpstr>
      <vt:lpstr>冲突可串行化</vt:lpstr>
      <vt:lpstr>冲突可串行化</vt:lpstr>
      <vt:lpstr>三次非冲突指令交换，变成串行调度</vt:lpstr>
      <vt:lpstr>冲突可串行化</vt:lpstr>
      <vt:lpstr>冲突可串行化判定</vt:lpstr>
      <vt:lpstr>冲突可串行化判定</vt:lpstr>
      <vt:lpstr>冲突可串行化判定</vt:lpstr>
      <vt:lpstr>冲突可串行化判定</vt:lpstr>
      <vt:lpstr>冲突可串行化</vt:lpstr>
      <vt:lpstr>练习</vt:lpstr>
      <vt:lpstr>PowerPoint 演示文稿</vt:lpstr>
      <vt:lpstr>期中考试（待教务通知）</vt:lpstr>
      <vt:lpstr>附：视图可串行化</vt:lpstr>
      <vt:lpstr>附：视图可串行化</vt:lpstr>
      <vt:lpstr>附：视图可串行化</vt:lpstr>
      <vt:lpstr>附：视图可串行化判定</vt:lpstr>
      <vt:lpstr>附：视图可串行化判定</vt:lpstr>
      <vt:lpstr>附：视图可串行化判定</vt:lpstr>
      <vt:lpstr>附：视图可串行化判定</vt:lpstr>
      <vt:lpstr>视图可串行化判定</vt:lpstr>
      <vt:lpstr>视图可串行化判定</vt:lpstr>
      <vt:lpstr>视图可串行化判定</vt:lpstr>
      <vt:lpstr>附：事务隔离性级别</vt:lpstr>
      <vt:lpstr>附：快照隔离SI</vt:lpstr>
      <vt:lpstr>附：快照隔离SI</vt:lpstr>
      <vt:lpstr>附：快照隔离： SQL Server 2005</vt:lpstr>
      <vt:lpstr>附：快照隔离SI： SQL Server 2005</vt:lpstr>
      <vt:lpstr>附：快照隔离SI： SQL Server 2005</vt:lpstr>
      <vt:lpstr>附：快照隔离SI： SQL Server 2005</vt:lpstr>
      <vt:lpstr>附：快照隔离RCSI： SQL Server 2005</vt:lpstr>
      <vt:lpstr>附：快照隔离RCSI： SQL Server 2005</vt:lpstr>
      <vt:lpstr>附：快照隔离RCSI： SQL Server 2005</vt:lpstr>
      <vt:lpstr>附：事务模型</vt:lpstr>
      <vt:lpstr>附：事务模型</vt:lpstr>
      <vt:lpstr>附：事务模型</vt:lpstr>
      <vt:lpstr>附：事务模型</vt:lpstr>
      <vt:lpstr>附：事务模型</vt:lpstr>
      <vt:lpstr>附：事务模型</vt:lpstr>
      <vt:lpstr>附：事务模型</vt:lpstr>
      <vt:lpstr>附：事务模型</vt:lpstr>
      <vt:lpstr>附：事务模型</vt:lpstr>
      <vt:lpstr>附：工作流</vt:lpstr>
      <vt:lpstr>附：工作流</vt:lpstr>
      <vt:lpstr>附：工作流</vt:lpstr>
      <vt:lpstr>附：工作流</vt:lpstr>
      <vt:lpstr>PowerPoint 演示文稿</vt:lpstr>
      <vt:lpstr>附：工作流</vt:lpstr>
      <vt:lpstr>附：工作流</vt:lpstr>
      <vt:lpstr>附：长事务</vt:lpstr>
      <vt:lpstr>附：长事务</vt:lpstr>
      <vt:lpstr>附：长事务</vt:lpstr>
      <vt:lpstr>附：补偿事务</vt:lpstr>
      <vt:lpstr>附：补偿事务</vt:lpstr>
    </vt:vector>
  </TitlesOfParts>
  <Company>bds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Distributed Systems</dc:title>
  <dc:creator>yjm</dc:creator>
  <cp:lastModifiedBy>Youhuan Li</cp:lastModifiedBy>
  <cp:revision>219</cp:revision>
  <dcterms:created xsi:type="dcterms:W3CDTF">2004-08-25T04:18:00Z</dcterms:created>
  <dcterms:modified xsi:type="dcterms:W3CDTF">2024-03-17T17:44:03Z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2052-11.1.0.13703</vt:lpwstr>
  </property>
  <property fmtid="{D5CDD505-2E9C-101B-9397-08002B2CF9AE}" pid="3" name="ICV">
    <vt:lpwstr>D47E51B34FB14D1E974EA794577186E1</vt:lpwstr>
  </property>
</Properties>
</file>

<file path=docProps/thumbnail.jpeg>
</file>